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автомобили?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быстро ехать, перевозить людей и вещи.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добирались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автомобилей ещё не было, люди ходили пешком или ездили на лошадях и повозках. Такие поездки занимали больше времени, а плохая погода легко мешала дороге. Машина сделала путь удобнее и быстрее для многих семей.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1075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автомобиля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машине часто занимает меньше времени, чем путь пешком. Это удобно утром, когда все спешат, и вечером, когда хочется скорее вернуться домой и отдохнуть.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быстро добраться туда, куда нужно: в школу, домой, в магазин или к врачу. Он особенно выручает, когда дорога длинная и нельзя терять время.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можно ехать вместе всей семьёй и не нести тяжёлые сумки в руках. Это делает поездку спокойнее, а путь — гораздо легче даже для маленьких детей.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 нужного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добраться туда, где нужно именно сейчас: на вокзал, в больницу, на кружок или в гости. Он как помощник, который не любит опаздывать.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в семье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автомобиль помогает маме, папе и детям ехать вместе. В дороге всем проще общаться, смотреть в окно и добираться до места без лишней суеты.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удобно везти рюкзаки, покупки, чемоданы и игрушки. Всё нужное лежит рядом, а руки остаются свободными. Это особенно удобно перед поездкой на дачу или в гости.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идти далеко, машина бережёт силы взрослых и детей. Она помогает не утомиться в пути, особенно если нужно ехать после долгого дня или на большое расстояние.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выходной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автомобиль помогает делать маленькие путешествия. Можно съездить в парк, к родственникам или за город и успеть вернуться домой ещё до ужина.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автомобили помогают коммунальным и другим городским службам выполнять работу каждый день. Они перевозят людей, инструменты и оборудование туда, где они нужны прямо сейчас.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стройке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машины привозят кирпичи, доски, песок и другие материалы на стройки. Это помогает строителям работать без долгих задержек и вовремя завершать важные дела.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Посылки и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помогают доставлять посылки и важные отправления прямо к домам и учреждениям. Благодаря этому люди быстрее получают то, что им нужно, даже в большой и шумный город.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привозят продукты в магазины, чтобы на полках всегда были хлеб, молоко и другие нужные товары. Без таких поездок город жил бы гораздо медленнее.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и город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помощи и спасения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скорой помощи спешит к тем, кому плохо или кто получил травму. В таких случаях дорога каждая минута, потому что быстрая помощь может очень многое изменить.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машина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машины выезжают туда, где нужно тушить огонь и защищать людей. Они помогают быстро приехать на место и начать работу без лишней задержки.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спасателей нужны, когда люди попали в трудную ситуацию и им нужна срочная помощь. Такие автомобили помогают добраться туда, где без них было бы намного сложнее.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машин важная задача — приехать как можно быстрее. Чем раньше помощь окажется на месте, тем больше шансов защитить здоровье и безопасность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можно смотреть в окно, слушать музыку и болтать о планах. Автомобиль помогает добраться туда, где нет метро или удобного транспорта.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заканчивается, и семья оказывается в нужном месте. После дороги остаётся только радость: можно гулять, отдыхать или идти в гости.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садится в машину и берёт всё нужное для дороги. Можно поехать в деревню, на дачу или к морю, не оглядываясь на расписание автобуса.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едет за город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автомобили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Легковые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Легковые автомобили обычно возят одну семью или небольшую группу людей. Они удобны для поездок по городу, в школу, в магазин и на прогулки.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нужны для больших и тяжёлых грузов. Они перевозят материалы, коробки и другие вещи, которые не поместились бы в обычную машину.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помогают ехать сразу многим пассажирам. Это удобно, когда людей много и всем нужно добраться до одного места без лишних поездок.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работают на электричестве и не используют бензин. Они ездят тише обычных машин и становятся всё более популярными в 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142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082714"/>
            <a:ext cx="517045" cy="4595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105694"/>
            <a:ext cx="517045" cy="4136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3482" y="2057985"/>
            <a:ext cx="318158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 освещают дорогу в темноте и делают машину заметной для других. Благодаря им водитель лучше видит путь, а другие участники движения замечают автомобиль вовремя.
</a:t>
            </a:r>
            <a:endParaRPr lang="en-US" sz="1099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Ремни безопасности удерживают пассажиров на месте при резкой остановке. Они помогают сделать поездку спокойнее и безопаснее для взрослых и детей.
</a:t>
            </a:r>
            <a:endParaRPr lang="en-US" sz="1163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Зеркала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Зеркала помогают водителю видеть, что происходит сзади и сбоку. Это важно при поворотах, перестроении и парковке, чтобы не попасть в опасную ситуацию.
</a:t>
            </a:r>
            <a:endParaRPr lang="en-US" sz="1180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Тормоза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Тормоза нужны, чтобы машина могла вовремя остановиться или сбавить скорость. Без них ездить нельзя, потому что именно они помогают избежать многих опасностей на дороге.
</a:t>
            </a:r>
            <a:endParaRPr lang="en-US" sz="1125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кресло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ездят в специальных креслах, которые подходят им по возрасту и росту. Такое кресло помогает сидеть правильно и делает поездку безопаснее.
</a:t>
            </a:r>
            <a:endParaRPr lang="en-US" sz="1165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ехать безопасно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в течение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машина помогает людям с утра до вечера.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км/ч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так идёт человек пешком, поэтому длинная поездка на машине помогает меньше уставать.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длинная, автомобиль экономит силы и время. Это особенно важно для родителей с детьми, пожилых людей и тех, кто несёт тяжёлые сумки.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скорость ходьбы человека — справочные данные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рулём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встречает утро раньше всех: проверяет дорогу, садится в машину и везёт семью или товары. Он следит за знаками, поворотами и скоростью, чтобы поездка была спокойной и безопасной. Без внимательного водителя автомобиль никуда не поедет.
</a:t>
            </a:r>
            <a:endParaRPr lang="en-US" sz="9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в гараже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 слушает двигатель, смотрит колёса и ищет, где машине нужна помощь. Он умеет замечать маленькие неполадки раньше, чем они станут большими. После его работы автомобиль снова готов ехать далеко и уверенно.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 и дорожный работник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Автоэлектрик проверяет свет, приборы и провода, чтобы машина не капризничала в дороге. Дорожный рабочий следит за покрытием, знаками и разметкой. Вместе эти люди делают поездки удобнее и безопаснее для всех.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помогают автомобилям ездить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 машиной нужно следить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продлевает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проверка шин, тормозов и света помогает машине служить дольше. Когда автомобиль исправен, он едет надёжнее, а его хозяин меньше переживает в пути.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пути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короткой дороги иногда лучше пройтись пешком или доехать на велосипеде. Так можно сэкономить топливо, уменьшить пробки и помочь городу дышать свободнее.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может шуметь, особенно в густом потоке или при резком разгоне. Аккуратная езда помогает не мешать людям рядом, а улицы становятся спокойнее и приятнее.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 дыма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ехать спокойно и не заводить двигатель без нужды, автомобиль расходует меньше топлива. Тогда в воздух попадает меньше вредных веществ, а поездка становится бережнее к природе.
</a:t>
            </a:r>
            <a:endParaRPr lang="en-US" sz="10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автомобили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 маршрутом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на экране подсказывает дорогу, показывает повороты и помогает не заблудиться. Это удобно в незнакомом районе и особенно полезно, когда нужно приехать вовремя.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парковке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машины сами показывают расстояние до препятствий и помогают аккуратно поставить автомобиль на место. Так парковка становится проще даже там, где места совсем немного.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ездят на электричестве и не используют бензин. Они работают тише, а в городе это особенно приятно: меньше шума — спокойнее поездка.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автомобили могут предупреждать о возможной опасности и помогать водителю в сложной ситуации. Такие системы делают дорогу удобнее и снижают риск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город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соединяет тихую деревню и шумный город, маленький дом и большой завод. Он помогает везти продукты, одежду, письма и людей, чтобы важные дела не останавливались. Благодаря дороге расстояния становятся короче и понятнее.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разных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дороге едет машина к школе, другая — в магазин, третья — к больнице. У каждого свой путь, но все они помогают людям успеть туда, где их ждут. Дорога словно связывает весь день в одну большую картину.
</a:t>
            </a:r>
            <a:endParaRPr lang="en-US" sz="106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соединяет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выбрать другой транспорт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для недолгих поездок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удобно ехать в парк, в магазин или к друзьям неподалёку. Это полезно для здоровья и помогает не создавать лишних пробок.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на короткой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пройти всего несколько улиц, прогулка часто удобнее машины. Она не занимает парковку, помогает размяться и совсем не требует топлива.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или поезд для многих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пассажиров много, общественный транспорт обычно удобнее одной машины. Так можно ехать вместе, беречь воздух и разумнее использовать дорогу.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автомобилей не было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стали бы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пришлось бы чаще идти пешком или ждать другой транспорт. Дорога в школу, на работу и в гости занимала бы больше времени и сил.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замедлилась 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Продукты, письма и посылки приходили бы позже. Магазинам и домам было бы труднее быстро получать всё необходимое.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приезжала бы позже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помощь, пожарные и спасатели добирались бы медленнее. А когда нужна помощь, каждая минута важна.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выбор делает автомобиль настоящим помощником, а не просто машиной.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особенно полезен, когда нужно быстро перевезти людей и вещи. Он помогает в семье, на работе и в срочных случаях, если пользоваться им осторожно.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— помощник, а не просто машина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быстро доехать туда, где нужно быть вовремя: в школу, на работу, в магазин или к врачу. Это делает обычный день спокойнее и организованнее.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поездка в машине удобна, когда нужно везти детей, покупки или чемоданы. Всё помещается вместе, и никому не приходится нести тяжёлый груз в руках.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 важных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доставляют продукты, посылки и материалы на стройки. Без них многие дела шли бы медленнее, а люди дольше ждали бы нужные вещи.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помогает людям, но сама тоже нуждается во внимании. Ей нужны топливо, уход и аккуратная езда, чтобы служить долго и надёжно.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автомобили важны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быстро добираться туда, где он нужен, и перевозить людей и вещи. Он делает жизнь удобнее, но особенно полезен, когда им пользуются осторожно и разумно.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2026-05-25T16:54:04Z</dcterms:created>
  <dcterms:modified xsi:type="dcterms:W3CDTF">2026-05-25T16:54:04Z</dcterms:modified>
</cp:coreProperties>
</file>