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спор о первенстве и дружбе для первоклассников.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Орлов. «Кто первый»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и понятная история о детском споре: кто успеет раньше, окажется быстрее или победит в игре. Ситуация знакома каждому ребёнку и сразу вызывает живой интерес.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31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стихотворения — Владимир Орлов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поэт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Орлов писал стихи для детей младшего возраста. Его тексты короткие, ясные и легко воспринимаются на слух, поэтому подходят для первого класса.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Орлова часто слышится разговорная интонация. Герои говорят просто и естественно, будто спорят или играют в настоящей детской компании.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показывать смешные жизненные ситуации без насмешки. Его юмор мягкий, понятный и помогает детям улыбнуться, не обижая героев.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произведений — игра, соперничество, дружба, честность и радость общения. Эти темы хорошо знакомы первоклассникам и легко откликаются в их опыте.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удобно читать вслух, повторять и заучивать. Они быстро запоминаются благодаря ритму, коротким строкам и простому, ясному сюжету.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стихотворения — обычные дети, которые увлечены соревнованием. Каждый из них хочет оказаться первым, быстрее ответить или раньше других добежать до цели.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похоже на знакомую игру во дворе или на перемене. В споре слышны нетерпение, азарт и желание доказать, что именно ты лучше остальных.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в таких моментах важно не только стремление к победе. Не менее значимы уважение к товарищу, доброта и умение не обижаться.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поведение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что дети воспринимают небольшой спор как очень важное дело. Из-за этого обычная ситуация становится яркой, шумной и особенно живой для читателя.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двое ребят, которые одновременно спешат вперёд, или школьная площадка с азартным соперничеством. Такая сцена хорошо передаёт настроение стихотворения.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детский спор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простое соперничество: детям хочется быть первыми. С этого момента внимание сразу приковано к тому, кто окажется быстрее.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игры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спор становится живее: герои торопятся, сравнивают себя друг с другом и эмоционально реагируют на каждое слово. Напряжение сохраняется, но звучит весело.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спокойный вывод. Стихотворение не заканчивается ссорой, а оставляет ощущение дружбы, доброго урока и понятной детской правды.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738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275782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83565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хочется быть первыми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место приносит ребёнку особую радость. Ему хочется почувствовать успех, услышать похвалу и убедиться, что он справился лучше остальных.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соревнование, дети быстро увлекаются. Им становится интересно не просто играть, а проверить себя, побежать быстрее или ответить раньше всех.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важно, чтобы их заметили. Желание быть первым часто связано не только с победой, но и с потребностью получить внимание и одобрение.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возникает из-за того, что совсем обычный детский спор звучит как большое событие. Маленькая причина вызывает очень серьёзные эмоции и сразу вызывает улыбку.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Смешными становятся быстрые реплики, резкие движения и нетерпение героев. Они ведут себя так, будто от победы зависит всё, хотя ситуация на самом деле простая.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тексте добрый и мягкий. Он не обижает персонажей, а помогает читателю увидеть, что спорить из-за первенства немного нелепо и очень по-детски.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Орлова «Кто первый»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спор помогает быстро уловить ритм и делает стихотворение особенно запоминающимся.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чёткое звучание помогают читать текст легко, почти как весёлую приговорку. Такое строение удобно для заучивания и чтения вслух.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вызывает улыбку, потому что спор героев кажется знакомым и немного смешным. Читатель сразу узнаёт в них обычных детей из игры или школьной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появляется лёгкое сопереживание: каждому хочется понять, кто окажется первым. Из-за этого маленькое соревнование воспринимается как важное и увлекательное событие.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становится слишком горячим, возникает мысль, что из-за первенства не стоит ссориться. Такая ситуация выглядит немного нелепо, но очень жизненно.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тёплое чувство спокойствия и дружбы. Текст напоминает, что вместе играть интереснее, чем постоянно выяснять, кто лучше и кто раньше.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 школьной 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могут быть два ребёнка, которые почти одновременно устремились вперёд и спорят, кто окажется первым. Вокруг — школьный двор, дорожка и лёгкое движение. Улыбки и поднятые руки сразу передают весёлый азарт.
</a:t>
            </a:r>
            <a:endParaRPr lang="en-US" sz="1084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игра и смешное соперничество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картинка, где дети соревнуются в беге, на перемене или во дворе. Один наклонился вперёд, другой торопится рядом, а на лицах у обоих удивление и упорство. Такая сцена делает юмор стихотворения заметным.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финал после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момент, когда дети уже остановились и смотрят друг на друга без обиды. Их позы становятся спокойнее, а настроение — тёплым и мирным. Такой рисунок помогает увидеть, что спор закончился дружбой.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одновременно хотят оказаться первыми и сразу вступают в спор. Они говорят быстро, стараются перебить друг друга и не замечают, как смешно выглядят со стороны.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Разгар соревнования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старается доказать своё превосходство. Торопливость усиливает напряжение, но читатель видит, что перед ним обычная детская игра, а не серьёзная ссора.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ясно: важнее не победа, а умение остановиться и услышать товарища. Герои могут остаться друзьями, если перестанут спорить из-за пустяков.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оценка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первым приятно, но эта радость не должна портить отношения между детьми. Автор показывает, что победа имеет смысл только тогда, когда рядом остаются дружба и уважение.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честность, доброта и умение слушать другого важнее упрямого желания выиграть. Настоящая радость появляется там, где дети играют вместе и не обижают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это понятный и важный вывод. Он учит радоваться успеху, но не забывать, что хорошие отношения в классе и во дворе дороже любого первенства.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товарища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в споре важно слышать другого человека. Если не перебивать и не торопиться, можно избежать ссоры и сохранить добрые отношения.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ссориться из-за пустяков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соперничество выглядит забавно, но не должно превращаться в обиду. Произведение учит спокойно относиться к мелким неудачам и не делать из них большую проблему.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объединяются, игра становится интереснее для всех. Автор мягко напоминает, что совместное дело приносит больше радости, чем бесконечное выяснение, кто первый.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добрыми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стихотворения — доброта важнее победы. Даже во время соревнования можно быть вежливым, терпеливым и внимательным к друзьям.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близость к привычным событиям делает произведение живым и понятным. Ребёнок читает его и узнаёт знакомые чувства: желание победить, удивление и радость общения.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и на обычную эстафету, где важны скорость, ожидание и азарт. Поэтому текст легко воспринимается как часть повседневной детской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первоклассники узнают в стихотворении себя: на перемене тоже хочется первым добежать, занять место или успеть раньше остальных. Это очень знакомая школьная ситуация.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во дворе дети часто спорят, кто быстрее, сильнее или внимательнее. Такой соревновательный момент знаком почти каждому ребёнку 6–7 лет и сразу вызывает интерес.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первоклассников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делают картинку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добавить знакомые школьные предметы: портфель, мяч, скакалку, ступеньки или дорожку. Такие детали сразу создают понятную детям ситуацию и помогают почувствовать весёлый соревновательный настрой.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подвижная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 с активным движением и весёлыми эмоциями. Дети могут бежать, спорить или одновременно тянуться вперёд, а цвета должны быть светлыми и радостными.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настроение стихотворения на рисунке
</a:t>
            </a:r>
            <a:endParaRPr lang="en-US" sz="2388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короткие и простые слова, которые легко читать вслух. Даже первоклассник быстро понимает смысл и не спотыкается о трудные выражения.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текст похожим на живую детскую речь. Из-за этого стихотворение звучит естественно, будто герои говорят прямо во время игры или спора.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помогает легко обсуждать произведение на уроке. Его удобно учить наизусть, читать по ролям и пересказывать без лишних трудностей.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в стихотворении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49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30039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 небольших строк, поэтому его удобно воспринимать на слух. Ребёнок быстро улавливает ритм и не теряется в длинных фразах.
</a:t>
            </a:r>
            <a:endParaRPr lang="en-US" sz="1193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49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и смешной сюжет
</a:t>
            </a:r>
            <a:pPr algn="l" indent="0" marL="0">
              <a:lnSpc>
                <a:spcPct val="130039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понятная детская сцена: спор о том, кто первый. Ситуация знакома и вызывает улыбку, поэтому смысл запоминается почти сразу.
</a:t>
            </a:r>
            <a:endParaRPr lang="en-US" sz="1193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49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и повторяющиеся интонации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рифмы и весёлый тон помогают удерживать стихотворение в памяти. Чтение становится лёгким, а главная мысль — заметной и понятной.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остаётся улыбка и чувство лёгкого озорства. История напоминает, что детский спор может быть смешным, но не должен портить дружбу.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быть первым приятно, однако доброта и уважение к товарищу важнее самой победы. Именно это делает игру по-настоящему хорошей.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оставляет тёплый и полезный урок: мириться лучше, чем ссориться, а играть вместе интереснее, чем постоянно доказывать своё превосходство.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Орлова «Кто первый» рассказывает о знакомом каждому ребёнку споре, но делает это легко и с улыбкой. В нём побеждает не соперничество, а дружба и доброта.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весёлый спор с добрым смыслом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2026-05-23T23:08:12Z</dcterms:created>
  <dcterms:modified xsi:type="dcterms:W3CDTF">2026-05-23T23:08:12Z</dcterms:modified>
</cp:coreProperties>
</file>