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внутренние органы рыб и их связь с образом жизни и выживанием.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рыб: ключевые темы урока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древняя и многочисленная группа с более чем 34 000 видов. Они обитают во всех водоёмах Земли и играют важную роль в экосистемах, поддерживая пищевые цепи и биологический баланс.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рыб и их значение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рыбы делится на голову, туловище и хвост. Каждый отдел имеет специфические структуры, необходимые для жизнедеятельности и движения.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тела на функциональные отделы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голове содержатся чувствительные органы и рот, ответственные за восприятие и приём пищи, обеспечивая взаимодействие с окружающей средой.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головы: органы чувств и ротовая полость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туловище сосредоточены органы дыхания и пищеварения, а хвост обеспечивает эффективное движение благодаря развитию мускулатуры.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Туловище и хвост: дыхание, пищеварение, движение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рыб и расположение органов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включает рот, глотку, пищевод, желудок и кишечник, организованные в соответствии с типом питания рыбы.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 желудок мощный и небольшой по длине для быстрой обработки белковой пищи, у травоядных кишечник длинный для длительного переваривания растений.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выделяют пищеварительные ферменты, обеспечивающие эффективное расщепление питательных веществ.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пищеварительной системы позволяет адаптироваться к рациону и разным экологическим условиям.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рыб: ключевые компоненты и функции
</a:t>
            </a:r>
            <a:endParaRPr lang="en-US" sz="24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хищных рыб зубы острые и конические, что помогает захватывать и удерживать добычу. Рот чаще направлен вперёд, обеспечивая точное нападение на жертву.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зубы хищников для добычи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рыбы имеют плоские зубы для размельчения растений. У донных видов рот расположен книзу, что облегчает поиск пищи на дне водоёмов.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рта у донных и растительноядных рыб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рта и зубов у рыб в зависимости от питания
</a:t>
            </a:r>
            <a:endParaRPr lang="en-US" sz="29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выполняет роль транспорта пищи к желудку и одновременно фильтрует воду во время дыхания, отделяя её от твёрдых частиц.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органов важна для поддержания обмена веществ и выживания в водной среде.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дуги служат основой для жабр, обеспечивая эффективное дыхание через богатую капиллярами структуру.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жаберные дуги: строение и функции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кишечника растительноядных рыб значительно превышает длину тела, что способствует более тщательному перевариванию растительных волокон.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длины кишечника связано с необходимостью длительного усвоения сложных растительных компонентов, что снижает скорость прохождения пищи.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ихтиологии, 2022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кишечника в зависимости от типа питания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жабр и их важность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состоят из множества капилляров, через которые происходит газообмен: кислород из воды поступает в кровь, а углекислый газ выводится наружу.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жабр у костных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обладают жаберными крышками, которые защищают нежные жабры от механических повреждений и загрязнений, способствуя их эффективной работе.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главный орган дыхания рыб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движения воды и обмен газов в дыхательной системе рыбы
</a:t>
            </a:r>
            <a:endParaRPr lang="en-US" sz="2644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основы ихтиологии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двух камер: предсердия и желудочка, что обеспечивает единый круг кровообращения, характерный для рыб.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кровь поступает в сердце, откуда насосом направляется в жабры для насыщения кислородом.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Обогащенная кислородом кровь разносится по всему телу, питая органы и ткани полезными веществами.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движется по одному кругу без разделения кровотоков, что отражает приспособленность к водной среде.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рыб: устройство и принципы работы
</a:t>
            </a:r>
            <a:endParaRPr lang="en-US" sz="27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рыб расположено в передней части туловища, непосредственно за жабрами. Оно состоит из двух камер: предсердия, принимающего венозную кровь, и желудочка, выбрасывающего её к жабрам.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из предсердия поступает в желудочек, оттуда направляется в жабры для обогащения кислородом. После этого обогащённая кровь поступает к тканям всего организма, обеспечивая их питанием.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рыбы: строение и движение крови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зрения рыб воспринимают свет и направление движения, что важно для ориентации и поиска пищи в водной среде.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фиксирует водные колебания и вибрации, а внутреннее ухо помогает сохранять равновесие, обеспечивая стабильное положение тела в пространстве.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выступает центром обработки сигналов и управлением работы организма, а спинной мозг обеспечивает передачу нервных импульсов между органами и центральной нервной системой.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рыб и ее органы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позволяет рыбе чувствовать малейшие изменения в движении воды вокруг неё. Благодаря этому органу рыбы способны обнаруживать хищников и добычу даже в мутной воде или при плохой видимости.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добычи и опасности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боковой линии рыбы улавливают вибрации окружающей среды, что помогает им обходить препятствия и плавать стаями. Это повышает шансы на выживание в разнообразных условиях обитания.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и передвижение в пространстве
</a:t>
            </a:r>
            <a:endParaRPr lang="en-US" sz="1896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боковой линии в жизни рыбы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выводят продукты обмена, такие как аммиак и мочевину, играя ключевую роль в поддержании внутренней среды организма.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 активно удаляют избыток воды, чтобы избежать её накопления в организме из-за осмоса.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виды напротив сохраняют воду и выделяют излишки соли через жабры и почки для поддержания солевого баланса.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 осмос у рыб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588" y="1527000"/>
            <a:ext cx="5690624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ихтиологии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внутренние органы костных и хрящевых рыб
</a:t>
            </a:r>
            <a:endParaRPr lang="en-US" sz="3006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внутренних органов у костных и хрящевых рыб показывает их разнообразие и особенности строения.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компенсируют отсутствие плавательного пузыря большой жирной печенью, обеспечивающей плавучесть.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пузырь, наполняющийся газами, помогает костным рыбам контролировать уровень плавучести и глубину, снижая затраты энергии на поддержание позиционирования в воде.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зоологии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2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20004"/>
              </a:lnSpc>
              <a:buNone/>
            </a:pPr>
            <a:r>
              <a:rPr lang="en-US" sz="83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6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костных рыб регулируют глубину погружения с помощью плавательного пузыря, позволяющего экономить энергию при движении.
</a:t>
            </a:r>
            <a:endParaRPr lang="en-US" sz="33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акул печень значительно крупнее и содержит большое количество жира, что значительно повышает их плавучесть в воде и компенсирует отсутствие плавательного пузыря.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обеспечения плавучести, печень участвует в обменных процессах и служит запасом питательных веществ, обеспечивая энергию в периоды недостатка пищи.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акул: особенности строения и роль в организме
</a:t>
            </a:r>
            <a:endParaRPr lang="en-US" sz="29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пресноводных рыб адаптированы к выделению лишней воды, минимизируя потерю солей, а морские рыбы наоборот — концентрируют соли и сохраняют воду.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уретры и особенности её строения различаются в зависимости от среды обитания и решения задач осморегуляции.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 имеют специализированные клетки в жабрах для вывода избытка соли, предотвращая обезвоживание организма.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виды адаптируются к разбавленной воде, активно контролируя внутренний солевой баланс и предотвращая чрезмерное насыщение водой.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внутреннего строения у пресноводных и морских рыб
</a:t>
            </a:r>
            <a:endParaRPr lang="en-US" sz="25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функции почек при переходе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и угри при миграциях из солёной воды в пресную изменяют работу почек, что помогает им регулировать концентрацию солей и поддерживать гомеостаз.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смене водных сред у мигрирующих рыб
</a:t>
            </a:r>
            <a:endParaRPr lang="en-US" sz="3113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перестройки жабр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жабрах этих рыб происходят изменения, усиливающие или уменьшающие выведение солей, что способствует выживанию в средах с разной солёностью.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внутреннего строения рыб демонстрирует, как адаптации органов обеспечивают их выживаемость в разнообразных водных условиях, что объясняет богатство видов и важную роль в экосистемах.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рыб и их успешность в природе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2026-05-08T19:53:45Z</dcterms:created>
  <dcterms:modified xsi:type="dcterms:W3CDTF">2026-05-08T19:53:45Z</dcterms:modified>
</cp:coreProperties>
</file>