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среды жизни: ключевые темы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живое на Земле и среды его обитания, формируя единую систему.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понимания биосферы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предложил Эдуард Зюсс в 1875 году. Владимир Вернадский развил идею биосферы как живой оболочки Земли и заложил основы экологии, изучая взаимодействия живого и неживого в природе.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границы биосферы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охват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жизнь от стратосферы на высоте примерно 20-25 километров до глубин литосферы и дна океанов. Наиболее густонаселённые зоны жизни — верхние слои земной коры и воды.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границ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динамичны и изменяются под воздействием природных изменений и деятельности человека, влияя на распространение организмов и экосистем.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компоненты биосферы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охватывает эти сферы, создавая разнообразие экосистем и взаимодействий между ними, обеспечивая устойчивость природных процессов.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выделяют биотическую часть — совокупность всех живых организмов, и абиотическую — неживые компоненты, такие как воздух, вода и минеральные вещества.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состоит из трёх оболочек: атмосферы — газовой среды; гидросферы — водной оболочки; литосферы — твёрдой оболочки Земли, где обитают организмы.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круговорот веществ в биосфере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природные циклы и биогеохимические процессы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температуру, свет, влажность и давление, они формируют основные условия среды и влияют на жизнедеятельность организмов.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проявляются во взаимодействиях между организмами — конкуренции, симбиозе и хищничестве, что определяет структуру сообществ и адаптации видов.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среды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сред жизни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отличается переменчивой температурой и доступом к кислороду, поддерживая разнообразие птиц, млекопитающих и растений.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стабильна по температуре, влажности и освещению, и населена специализированными организмами, приспособленными к плотности и запасам питательных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характеризуется высокой плотностью и ограниченной освещённостью, создавая условия для специфических адаптаций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это другие живые организмы, где обитают паразиты и симбионты, обладающие уникальными адаптациями к жизни внутри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водной среды и приспособительные стратегии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дыхательные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моллюски имеют обтекаемое тело для эффективного движения в воде и специальные органы, такие как жабры, чтобы получать кислород из водной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проникновение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воде рассеивается и поглощается, что заставляет водные растения адаптироваться к разной глубине, используя разные пигменты для фотосинтеза.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адаптации для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водные животные имеют плавательные пузыри или органы, которые помогают регулировать плавучесть и поддерживать положение в толще воды.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характеризуется изменчивостью температуры и влиянием ветра, а также стабильным доступом к кислороду в воздухе, что сформировало разнообразные адаптации.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развили кожные покровы для защиты от высыхания и лёгкие для эффективного газообмена с атмосферой.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опорно-двигательная система обеспечивает подвижность птиц, млекопитающих и насекомых в разнообразных наземных экосистемах.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условия и обитатели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дождевые черви, личинки насекомых, мелкие млекопитающие и множество микроскопических организмов, адаптированных к передвижению в тесных пространствах и питанию органикой.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отличается относительно стабильной температурой и высоким уровнем влажности, но ограниченным освещением, что влияет на обитателей этого слоя.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это место обитания, которое представляет собой другой живой организм: животное, растение или бактерию. В ней живут паразиты и симбионты, тесно связанные с хозяином на различных уровнях.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например бычий цепень, развивают редуцированные органы и высокую плодовитость для выживания. Симбионты, как клубеньковые бактерии и грибы-микоризы, формируют взаимовыгодные отношения с хозяином.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примеры паразитов и симбионтов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3596" y="1162275"/>
            <a:ext cx="4676809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сред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среды жизни, примеры обитателей, их характеристики и адаптации к условиям обитания.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жизни предъявляет свои условия, требующие уникальных адаптаций у организмов для успешного выживания и взаимоотношений.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класса, ФГОС.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варьируется от экстремальных -60°C в Антарктиде до +50°C в пустынях, что влияет на жизненные процессы организмов в разных средах.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напрямую влияет на фотосинтез растений и активность животных, определяя зоны обитания и суточные ритмы.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играет ключевую роль в регуляции водного баланса организмов и формировании экосистем, особенно в наземно-воздушной среде.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атмосферное давление влияют на распределение видов, создавая микроклиматы и ограничивая границы распространения.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формы взаимодействий организмов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охотится на зайца, регулируя его численность и поддерживая равновесие в экосистеме. Это пример хищник-жертва, где выживание зависит от баланса между видами.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образует симбиотические отношения с клубеньковыми бактериями, которые фиксируют азот для растения, а сами получают питание. Так проявляется взаимовыгодное сотрудничество.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среди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растений борются за свет и питательные вещества, что влияет на их рост и распространение. Высокая конкуренция определяет состав сообществ и устойчивость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влияние: основные угрозы биосфере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начало индустриализации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выбросов загрязняющих веществ в атмосферу и водные ресурсы, что стало причиной первых экологических проблем.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массовое обезлесение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вырубание лесов для сельского хозяйства и промышленности привело к разрушению природных местообитаний.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урбанизация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интенсификация земледелия увеличили нагрузку на экосистемы и вызвали утрату биоразнообразия.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 направлены на снижение негативного антропогенного воздействия и смягчение климатических изменений.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за последние 100 лет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исчезновение видов ускорилось многократно из-за разрушения среды обитания и вмешательства человека.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тревожный рост темпов исчезновения, что ставит под угрозу устойчивость экосистем и биоразнообразие планеты.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(МСОП),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биосферы и роль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природных заповедников и национальных парков защищает естественные экосистемы и редкие виды от воздействия человека.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Законодательство, например Красная книга, помогает отслеживать и охранять исчезающие виды животных и растений.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вовлечение населения в экологические акции повышают ответственность и заботу о природе.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планеты вызывает экстремальные погодные явления, угрожая жизни и природным экосистемам по всему миру.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в океанах, нанося вред морским обитателям и разрушая пищевые цепи.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пчёл и бабочек уменьшаются, что негативно влияет на опыление растений и урожай сельхозкультур.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озонового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озонового экрана увеличивает проникновение ультрафиолетового излучения, вредного для живых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адаптаций к среде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необычное млекопитающее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обладает клювом как у птицы и перепончатыми лапами, а также откладывает яйца, что сочетает черты разных классов животных и помогает в водной среде.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— хранитель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накапливает влагу в своих тканях и защищён острыми колючками от животных. Эти адаптации помогают выживать в жёстких условиях пустынь.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— мастер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способна изменять окраску и форму тела, сливаясь с дном водоёмов. Такая маскировка помогает избегать хищников и успешно охотиться.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будущее сохранения биосферы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обеспечивает жизнь на Земле, и её устойчивость зависит от баланса и бережного отношения людей. Сохранение природы — залог здорового будущего всего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2026-05-08T04:21:00Z</dcterms:created>
  <dcterms:modified xsi:type="dcterms:W3CDTF">2026-05-08T04:21:00Z</dcterms:modified>
</cp:coreProperties>
</file>