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графики функции: как читать 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показывает, как меняется одна величина через другую.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функции нужны в 10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 движение, температуру, цены и рост. В 10 классе графики помогают решать уравнения и неравенства, сравнивать величины и видеть поведение зависимости без расчёта каждой точки отдельно.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и способы её задания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допустимому значению x соответствует ровно одно значение y. Именно это делает зависимость однозначной и удобной для исследования.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можно записать формулой, таблицей, графиком или словами. Выбор способа зависит от задачи: вычислений, наглядности или описания реального процесса.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курсе часто встречаются функции y=2x+1, y=x², y=|x|, y=1/x и y=√x. Каждая из них имеет свой характер графика и область применения.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 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таблица и график не противоречат друг другу, а дополняют. Умение переводить функцию из одной формы в другую помогает быстрее понимать её свойства и поведение.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строят в декартовой системе координат. Ось Ox показывает значения аргумента x, а ось Oy — соответствующие значения функции y.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графика имеет вид (x; y). Если значение x допустимо, ему соответствует единственное значение y, и именно эта пара наносится на плоскость.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выбирают несколько удобных значений x, вычисляют соответствующие y и отмечают полученные точки. Затем их соединяют в соответствии с характером зависимости.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функция может выглядеть как прямая, кривая или ломаная. Эта форма показывает общий тип зависимости между переменными и позволяет судить о её свойствах.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построение графика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обозначают и понимают ключевые свойства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заранее представить график, определить его поведение и быстрее решать задачи без полного построения.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10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все значения x, при которых выражение имеет смысл. Для дроби знаменатель не должен равняться нулю, а для корня подкоренное выражение должно быть неотрицательным.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принимает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 — это все возможные значения y, которые функция может принимать. Она зависит от формулы, ограничений на x и общего вида графика.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разрывом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y=1/(x−2) значение x=2 исключается из области определения. Поэтому график не проходит через эту точку и имеет разрыв в её окрестности.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области определения и области значений помогает избежать ошибок при вычислениях, правильно читать график и заранее понимать, где функция существует и какие значения принимает.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влияние коэффициентов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наклон и положение прямой при изменении коэффициентов.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крутизну и направление наклона, а b сдвигает график вверх или вниз.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«Линейная функция»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y=x² симметричен относительно оси Oy и имеет вершину в начале координат. Его форма наглядно показывает, как одинаково ведут себя значения при x и −x.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парабола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функцию как y=(x−a)²+b, вершина параболы смещается в точку (a; b). Так удобно описывать график без отдельного построения каждой точки.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вершины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перед квадратом влияет на ширину параболы. При большем модуле ветви становятся уже, при меньшем — шире, а знак определяет направление ветвей вверх или вниз.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или уже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y=x² и её преобразования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точки пересечения с осями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пересекает ось Ox в нескольких точках, можно быстро найти корни уравнения. Такой способ экономит время и даёт наглядный ответ.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 — это такие значения x, при которых y=0. На графике они совпадают с точками пересечения кривой или прямой с осью Ox.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Oy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 находится при x=0, если это значение входит в область определения. Она показывает значение функции в начале отсчёта.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нулям удобно определять, где график переходит через нулевой уровень и меняет знак. Это особенно полезно при решении уравнений и неравенств.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исследовать функцию по графику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связать формулу функции с её изображением на 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увеличении x значения функции тоже увеличиваются, график идёт вверх слева направо. Такую функцию называют возрастающей на данном промежутке.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парабола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y=x² слева от нуля график убывает, а справа возрастает. Точка x=0 — вершина, где изменение направления становится заметным.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увеличении x значения y уменьшаются, график идёт вниз слева направо. Это означает, что функция убывает на выбранном промежутке.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монотонности на графике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основных функций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аргумента показывают, насколько по-разному ведут себя функции даже при близких числах. Это помогает быстро узнавать тип зависимости.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 сразу выдаёт класс функции: прямая, парабола, S-образная кривая или гипербола. Видимость закономерности ускоряет анализ.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алгебре, 10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симметрии графика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чётной функции значения в точках x и −x совпадают. График зеркально отражается относительно оси Oy, поэтому достаточно изучить правую половину.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нечётной функции значение в точке −x равно противоположному значению в точке x. График обладает центральной симметрией относительно начала координат.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пример чётности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y=x² — чётная: её парабола симметрична относительно оси Oy. Это удобно использовать при построении, так как вторая половина восстанавливается автоматически.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сокращает объём вычислений и помогает быстро отличать правильный график от ошибочного. Она особенно полезна при исследовании функций по формуле.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период функций y=sin x и y=cos x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тригонометрических функций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промежуток повторяет значения этих функций, поэтому их графики удобно продолжать на большие интервалы без пересчёта каждой точки.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меняют график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формулы действуют независимо: одни смещают график, другие меняют его масштаб и направление. Поэтому важно читать выражение целиком, а не по отдельным символам.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коэффициента может существенно изменить положение и форму кривой. Зная тип преобразования, легче восстанавливать график по записи.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преобразований функции y=a(x-h)²+k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асимптот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 какому значению x график не может приблизиться без разрыва. У функции y=1/x такой прямой является x=0, где значение не определено.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описывает поведение функции при больших по модулю x. Если график приближается к y=0, значит значения функции стремятся к нулю на бесконечности.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 ветвям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ветвей можно заранее понять, с какой стороны график подходит к асимптоте. Это особенно удобно для дробных функций и рациональных выражений.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дают общий рисунок функции ещё до точных вычислений. Они помогают избежать грубых ошибок при построении и быстро оценить поведение графика.
</a:t>
            </a:r>
            <a:endParaRPr lang="en-US" sz="8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функции и их основные признаки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формула определяет форму графика, область определения и симметрию.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формул — разные характерные линии и симметрии. Это позволяет распознавать функцию по графику и быстрее прогнозировать её поведение.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на практике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значения функции в заданных точках и сравнивают их между собой. Это помогает ответить, где зависимость больше, меньше или совпадает.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где график расположен выше или ниже оси Ox. Так находят промежутки, на которых функция положительна или отрицательна.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характер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участки возрастания и убывания. По направлению кривой видно, как меняется значение функции при движении слева направо.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экстремумы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выделяют наибольшее и наименьшее значения на отрезке и отмечают точки пересечения с осями. Это даёт целостную картину поведения функции.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по формуле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функции от записи к рисунку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свойства и график работают вместе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становится понятной только тогда, когда формула, свойства и график рассматриваются вместе. Именно такое чтение помогает уверенно исследовать зависимости и решать задачи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2026-05-30T03:33:23Z</dcterms:created>
  <dcterms:modified xsi:type="dcterms:W3CDTF">2026-05-30T03:33:23Z</dcterms:modified>
</cp:coreProperties>
</file>