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Неравенства: сравнение чисел, выражений и промежутков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показывают не одно число, а целый диапазон возможных значений.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учат находить допустимые значения переменной, читать промежутки и решать задачи с ограничениями по времени, расстоянию, стоимости и другим условиям. Это важная основа для дальнейшей алгебры, включая линейные и квадратные неравенства.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неравенства нужны в 9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неравенства и их математический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 и &lt; помогают понять, какое число больше, а какое меньше. Например, запись 7 &gt; 4 показывает, что левое число превосходит правое по значению.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≥ и ≤ означают, что равенство тоже возможно. Если написано x ≤ 10, переменная может быть равна 10 или принимать любые меньшие значения.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можно использовать не только для готовых чисел, но и для неизвестной переменной. Тогда оно задаёт не точный ответ, а множество подходящих значений.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понять, входит ли крайнее значение в ответ. Именно от этого зависит, будет ли неравенство строгим или нестрогим и как его записывать на 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запись, чтение и математический смысл на простых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не включают границу, а цепочка условий задаёт сразу несколько ограничений для одной переменной.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объяснения записи неравенств в школьной алгебре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записи неравенств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неравенств при преобразованиях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и 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или вычесть одно и то же число, знак не меняется. Это позволяет переносить числа, не нарушая равносильность записи.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положительное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обеих частей на положительное число неравенство сохраняет направление. Такое преобразование удобно при работе с коэффициентами перед переменной.
</a:t>
            </a:r>
            <a:endParaRPr lang="en-US" sz="1367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или разделить обе части на отрицательное число, знак нужно поменять на противоположный. Это правило особенно важно, иначе ответ получится неверным.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решения должен сохранять все ответы и не добавлять лишних. Поэтому свойства неравенств применяют аккуратно, проверяя, что преобразование действительно равносильно.
</a:t>
            </a:r>
            <a:endParaRPr lang="en-US" sz="13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удобно видеть, какие числа меньше, а какие больше. Чем правее точка, тем больше значение; чем левее, тем оно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прямой полностью совпадает со знаками сравнения: правее означает больше, левее —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числовая прямая с отмеченными точками -5, -2, 0, 3 и 8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расположение чисел на прямой связано со сравнением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решения на числовой прямой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 показывает, что граница не входит в ответ. Так изображают строгие неравенства, где значение на самой границе не подходит.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вправо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 &gt; 4 подходят все числа правее 4, но само число 4 не входит в ответ. На прямой это показывают стрелкой вправо и пустой точкой.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влево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 ≤ 4 подходят 4 и все числа левее него. Здесь используется закрашенная точка, потому что граница включена в множество решений.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 означает, что граница включена в решение. Такой знак используют для нестрогих неравенств, когда равенство тоже допустимо.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линейного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получить равносильный ответ и правильно отметить его на числовой прямой.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решения линейных неравенств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неравенстве x + 5 &gt; 12 вычитаем 5 из обеих частей и получаем x &gt; 7. Здесь используется обратное действие к сложению, знак не 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2x — 4 &lt; 10 сначала прибавляем 4, затем делим на 2. Итог: x &lt; 7. Такой порядок шагов помогает не потерять исходный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3x ≤ 18 делим обе части на 3. Получаем x ≤ 6, потому что деление выполняется на положительное число, и направление неравенства сохраняется.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неравенстве -x ≥ 3 умножаем обе части на -1 и меняем знак на противоположный. Получаем x ≤ -3, потому что деление или умножение на отрицательное число требует смены знака.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исходные записи, действия и ответы на нескольких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помогают переносить слагаемые, а при делении на отрицательное число знак неравенства обязательно 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преобразований линейных неравенств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преобразований неравенств с разными коэффициентами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обычно приводит к одному точному ответу, а неравенство — к целому промежутку подходящих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условие, тем больше решений; у неравенства их не одно, а множество.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пример, составлено по учебным заданиям по алгебре.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 неравенство: одно решение и множество решений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модулем и их 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как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насколько число удалено от нуля на числовой прямой. Поэтому |x| описывает не значение само по себе, а его расстояние до начала отсчёта.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промежутка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|x| &lt; 3, то подходят все числа между -3 и 3. Такой ответ симметричен относительно нуля, потому что одинаково учитываются левая и правая стороны.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входит или нет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|x| ≤ 5 включает саму границу. Значит, подходят числа от -5 до 5 включительно, а знак равенства показывает, что крайние точки не исключаются.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близостью к нулю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модуль числа, тем ближе оно к нулю. Это удобно запоминать: у чисел с небольшим модулем координата находится ближе к центру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без лишнего веса
</a:t>
            </a:r>
            <a:pPr algn="ctr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самолёте для чемодана обычно задают предельную массу: больше нельзя, а допустимое значение зависит от правил перевозки. Такое условие удобно записывать неравенством, чтобы сразу понять, проходит ли багаж по норме.
</a:t>
            </a:r>
            <a:endParaRPr lang="en-US" sz="99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участие в событиях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и городских мероприятиях часто указывают минимальный возраст участников. Если человеку меньше нужного числа лет, он не подходит; если возраст достигнут, условие выполнено. Так неравенство помогает формально описать ограничение.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нужны и для времени выполнения заданий, и для температуры на улице или в лаборатории. Они показывают допустимый диапазон, где условие остаётся верным, а выход за границу уже нарушает правило.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реальных ситуациях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решение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ответа и промежутка решений.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неравенств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 и &lt; легко спутать, если не следить за направлением сравнения. Полезно перечитывать запись вслух: больше слева или больше справа, и сразу сверять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или умножении на отрицательное число знак обязательно меняется. Если забыть это правило, решение окажется неверным, даже когда все вычисления выполнены правильно.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и закрашенная точки на прямой означают разное. Пустая точка показывает, что граница не входит, а закрашенная — что она входит в ответ.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 записи промежутка забывают одну из границ или путают скобки. Тогда множество решений описано не полностью, и ответ уже не совпадает с условием.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подстановки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на вид ответ нужно подставить в исходное неравенство. Проверка помогает заметить ошибки в раскрытии скобок, переносе слагаемых и изменении знака.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отделяют границу от решения, а нестрогие позволяют включить её в 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группами видно и в записи, и на числовой прямой: граница либо входит, либо нет.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«Неравенства», составлено для презентации.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знаком неравенства, записью промежутка и расположением границ на числовой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 означает исключённую границу, квадратная — включённую; запись точно показывает все допустимые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обозначения промежутков в школьной алгебре.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решений через промежутки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неравенств с координатной прямой и сравнением рациональных чисел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каждое число имеет своё место. Чем правее точка, тем больше число, поэтому сравнение можно увидеть сразу, без длинных вычислений.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Правее значит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расположено правее другого, оно всегда больше. Это правило работает для целых, дробных, десятичных и отрицательных чисел, если правильно отметить их на прямой.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десятичные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удобно сравнивать после перевода в общий вид или наглядного расположения на прямой. Тогда видно, какое число ближе к нулю, а какое дальше.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нужно не только на уроках, но и при решении неравенств. Оно помогает понимать промежутки, проверять ответы и выбирать подходящие значения переменной.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неравенства и системы неравенств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 — два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неравенство объединяет две границы сразу. Например, 2 &lt; x ≤ 7 означает, что число больше 2, но не превосходит 7.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промежутков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условие даёт один промежуток, а другое — второй, нужно найти их общую часть. Именно она и становится ответом, потому что остальные значения не подходят.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область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неравенств состоит из нескольких условий, которые должны выполняться одновременно. Решение — это только те значения, которые подходят каждому неравенству сразу.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удобна, когда нужно задать диапазон допустимых значений: температуру, время, массу или длину. Неравенства помогают точно ограничить нужный промежуток.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неравенствах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показывают, какие значения подходят, а какие нет, и часто дают целый промежуток решений. Умение сравнивать, преобразовывать и проверять ответы делает алгебру понятной и точной.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2026-05-30T02:41:21Z</dcterms:created>
  <dcterms:modified xsi:type="dcterms:W3CDTF">2026-05-30T02:41:21Z</dcterms:modified>
</cp:coreProperties>
</file>