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Shopping for everything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покупать, спрашивать цену и говорить в магазине уверенно.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тему покупок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знакомы каждому ребёнку: еда, одежда, школьные вещи и подарки. Эта тема помогает быстро запомнить полезные слова, простые вопросы и вежливые фразы для настоящих жизненных ситуаций.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649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82600" y="1728589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делают покупки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shop покупают разные нужные вещи: от мелких товаров до повседневных мелочей. Здесь можно увидеть полки, ценники и выбрать то, что подходит по цвету, размеру и цене.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Supermarket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supermarket обычно продают продукты, напитки и бытовые товары. Это удобное место, где можно быстро найти всё необходимое для дома и положить покупки в корзину.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online store покупатель выбирает товар на сайте или в приложении. Всё происходит на экране: можно посмотреть фото, узнать цену и оформить заказ, не выходя из дома.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store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market часто продают свежие фрукты и овощи. Здесь покупатель может выбрать товар сам, сравнить качество и спросить продавца о цене или количестве.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Bookshop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bookshop продают книги, тетради и другие полезные для учёбы вещи. Это хорошее место, когда нужно купить что-то для школы или найти интересное чтение.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покупать дети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покупают food и drink: яблоки, сок, печенье или воду. Такие слова легко встретить в реальной жизни, поэтому их полезно запоминать вместе с цветом и количеством.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Gifts нужны, когда хочется порадовать родных или друзей. При выборе подарка важно подумать, кому он подойдёт, какой у него цвет и не слишком ли он большой или маленький.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things помогают учиться: ручка, карандаш, линейка, пенал и другие полезные предметы. Такие слова легко использовать на уроке, потому что дети видят эти вещи каждый день.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 и toys особенно интересны младшим школьникам, потому что они связаны с играми и чтением. В магазине можно выбрать любимого героя, интересную книгу или маленький подарок для друга.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игрушки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и shoes нужны каждый день, поэтому эти слова часто встречаются на уроках. Ребёнок может выбрать вещь по размеру, цвету и удобству, а потом спокойно сказать, что именно ему нужно.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цене и количестве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money, sale и discount часто встречаются на ценниках и в магазинах. Они подсказывают, что товар продаётся по акции и может стоить меньше обычного.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скидки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how much и how many помогают задать правильный вопрос. Первая спрашивает о цене, а вторая — о количестве предметов, поэтому их важно не путать.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числе и цене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cheap и expensive показывают, как мы оцениваем товар. Они помогают сравнивать вещи и замечать, какая покупка будет более выгодной для ребёнка и семьи.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 или дёшево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one, two, three, many, few и some помогают сказать, сколько вещей нужно купить. Это удобно, когда ребёнок составляет список или выбирает товары в магазине.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предметов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price помогает назвать стоимость вещи. Когда ребёнок спрашивает цену, он может понять, дорогой товар или недорогой, и решить, подходит ли он для покупки.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товара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 продавец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выбирает нужную вещь, спрашивает цену и может попросить показать другой вариант. Он старается говорить вежливо и внимательно слушает ответы продавца, чтобы не ошибиться.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покупателя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прилавка видны корзина с покупками, полки с товарами и улыбки на лицах. Такая картинка помогает легко представить разговор между покупателем и продавцом.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магазине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excuse me и here you are делают разговор добрым и спокойным. С ними даже обычная покупка звучит как настоящий дружелюбный диалог.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помогает найти товар, называет стоимость и подсказывает, где лежит нужная вещь. Он делает покупку понятной и быстрой, даже если покупатель немного растерялся.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продавца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вопросы в магазине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— отличный вопрос, чтобы начать беседу в магазине. Он помогает покупателю понять, что продавец готов помочь и показать нужный товар.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— самый важный вопрос, если нужно узнать стоимость вещи. Он особенно полезен детям, потому что цена часто решает, можно ли купить товар.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цену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this in blue? помогает найти вещь нужного цвета. Такой вопрос пригодится, когда товар есть в нескольких вариантах, а ребёнок хочет выбрать любимый.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цвете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try it on? используется в магазине одежды и обуви. С его помощью можно проверить, подходит ли размер и удобно ли будет носить вещь.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Примерить вещь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one, please. и These are red and blue. помогают выбрать нужный предмет и уточнить цвет. Такие фразы делают короткий диалог понятным и лёгким.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одну вещь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вещь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товар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покупатель замечает несколько похожих вещей и оценивает, что именно перед ним: книга, обувь, еда или школьная принадлежность.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признаки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 смотрит на цвет, размер, вкус или качество. Для еды важна свежесть, а для обуви — удобство и подходящий размер.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 варианты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вещей несколько, их сравнивают: какая больше, новее, лучше или дешевле. Это помогает не торопиться и выбрать самый удачный вариант.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Выбираем лучшее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покупатель решает, что купить. Простые слова big, small, new, old, good и best помогают описать свой выбор по-английски.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09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оплачивают покупку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Cash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Cash — это оплата наличными. Покупатель отдаёт деньги продавцу, а потом получает сдачу, если сумма оказалась больше цены товара. Всё просто и понятно.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Receipt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Receipt показывает, что именно было куплено и сколько это стоило. Чек полезно сохранить, чтобы проверить покупку или посмотреть сумму после оплаты.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 помогает оплатить покупку без бумажных денег. Покупатель прикладывает или вставляет карту, а нужная сумма списывается быстро и аккуратно на кассе.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 — это сдача, которую покупатель получает обратно после оплаты. Ребёнку важно внимательно проверить её, чтобы всё было точно и без 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интернете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товар добавляют в корзину, вводят адрес и подтверждают заказ. Это похоже на обычный магазин, только покупки собираются на экране, а не в тележке.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и заказ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онлайн-покупок важно знать order, basket, address, delivery и parcel. Эти слова помогают понять, как проходит заказ, и не потеряться в цифровом магазине.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покупатель открывает сайт или приложение и выбирает нужную вещь. На экране удобно смотреть фото, цену и описание, не выходя из дома.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заказа посылку привозит курьер или её забирают в пункте выдачи. Ребёнок может увидеть коробку, проверить имя получателя и получить свою покупку.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покупки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покупка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которую дети видят в магазине и при онлайн-заказе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phrases for shopping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please и excuse me помогают начать разговор спокойно и не мешать другим покупателям. Они звучат просто, но сразу показывают, что ребёнок умеет говорить вежливо.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старт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особенно важны в 4 классе, потому что их легко запомнить и часто повторять. Чем чаще они звучат, тем увереннее ребёнок чувствует себя в магазине.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here you are и thank you завершают короткий диалог дружелюбно. Они показывают, что покупатель получил товар и не забыл поблагодарить продавца.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 благодарность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looking for… полезна, если нужно найти конкретную вещь. Она помогает быстро объяснить, что именно ищет покупатель, даже если товар лежит не на виду.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спрашивает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I’d like… и May I have…? подходят, когда нужно попросить товар без лишних слов. С ними легче говорить с продавцом и не забывать важные слова.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Mistakes to avoid while shopping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спросить разрешение, а уже потом трогать или брать товар. Это простое правило помогает не создавать неловкую ситуацию и уважать чужие вещи.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брать без спроса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одежды или обуви важно смотреть внимательно, чтобы вещь не оказалась слишком большой или слишком маленькой. Лучше сравнить надпись на ярлыке с тем, что нужно.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размер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найти ценник и проверить стоимость, чтобы не удивиться на кассе. Так ребёнок учится замечать цифры и не путать похожие товары.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цену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выбран, его нужно оплатить и взять чек. Уходить с покупкой, не заплатив, — серьёзная ошибка, даже если вещь очень понравилась.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оплату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 ещё не значит, что вещь действительно нужна. Иногда лучше выбрать более простую, но полезную покупку, которая пригодится дольше и не будет лежать без дела.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с умом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покупают к школе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пенал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учебного года Маша выбирает pencil case: красный или синий, мягкий или плотный. Ей важно, чтобы внутри помещались pencil, pen и rubber. Яркий пенал легко найти в рюкзаке, а ещё он делает школьный день чуть веселее.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для уроков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идёт в shop со списком: notebook, ruler, schoolbag и pencil. Он читает знакомые английские слова и проверяет, ничего ли не забыл. Такой список помогает выбрать нужные вещи быстро и без лишней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for home and family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семейную корзину часто кладут milk, bread and fruit. Эти слова дети легко узнают на упаковке, а дома такие покупки сразу становятся частью завтрака.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для завтрака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список помогает ничего не забыть и не покупать лишнего. Дети могут отмечать найденные товары и радоваться, когда все пункты аккуратно собраны.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без потерь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список добавляют medicine, когда семье нужны важные товары для здоровья. В такой ситуации особенно полезно уметь читать знакомые слова спокойно и внимательно.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Аптечные покупки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дома покупают soap и другие нужные вещи, чтобы всё было чисто и аккуратно. Такие покупки показывают, что английские слова встречаются не только в учебнике, но и дома.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для дома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семья выбирает vegetables and food для обеда. Ребёнок может помочь найти нужные товары по надписям и цветным картинкам на полке.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полезные продукты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помогает быстро понять, что вещь продаётся по особой цене и может стоить намного меньше обычного.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снижение цены наполовину, поэтому товар становится заметно дешевле.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Общеупотребительное обозначение скидки в магазинах и учебный пример по теме Unit 6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short shop dialogue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It’s five pounds сообщает стоимость просто и ясно. Ребёнок слышит число и сразу понимает, сколько нужно заплатить за выбранную вещь.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цену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Thank you делает разговор дружелюбным и аккуратным. Даже короткий диалог звучит вежливо, если покупатель не забывает поблагодарить продавца.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Yes, please и вопрос How much is it? помогают вежливо назвать нужный товар и узнать его цену. Это самые полезные фразы для начала покупки.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покупателя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Here you are показывают, что покупатель отдаёт деньги или карту. Затем продавец завершает сделку и передаёт товар без лишних слов.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со слов Hello и Can I help you? Так продавец показывает готовность помочь, а покупатель понимает, что можно спокойно задать вопрос.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 ценнике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ярлыке указывают размер, скидку и новую цену. Это помогает понять, подходит ли вещь, и увидеть, стала ли она дешевле после распродажи.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скидка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обычно написаны название товара и его цена. Ребёнок быстро замечает крупные цифры и может сравнить похожие вещи, не теряя время на догадки.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 название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Mini-project: my shopping list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Реши, для чего нужен список: для школы, дома или пикника. Так проще подобрать подходящие слова и не смешивать всё подряд, как в переполненной корзине.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тему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пять нужных предметов, например notebook, fruit или water. Список должен быть коротким и понятным, чтобы его легко было прочитать и использовать.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пять вещей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 каждого предмета напиши, сколько штук нужно купить: one, two или three. Числа помогают сделать список полезным и похожим на настоящий магазинный.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количество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написать примерную стоимость рядом с каждой вещью. Так ребёнок увидит, как слова, числа и покупки работают вместе, словно маленькая команда.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цену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прочитай всё ещё раз и проверь, ничего ли не забыто. Если список понятный, им легко пользоваться дома, в классе или в магазине.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список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 помогает говорить о покупках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раздела дети знают слова о товарах, ценах и местах покупок, умеют задавать простые вопросы и использовать вежливые фразы. Теперь магазин по-английски уже не пугает, а немного улыбается.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2026-05-31T02:49:24Z</dcterms:created>
  <dcterms:modified xsi:type="dcterms:W3CDTF">2026-05-31T02:49:24Z</dcterms:modified>
</cp:coreProperties>
</file>