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и жизнедеятельности рыб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строение рыб связано с их жизнью в воде и адаптациями к среде.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рыб: биология и эволюция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появились более 500 миллионов лет назад как первые позвоночные. Их строение и функции адаптировались к жизни в воде, благодаря жабрам, плавникам и боковой линии, что повлияло на появление земноводных.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 имеет обтекающий силуэт, уменьшающий сопротивление воды. Такая форма облегчает быстрое и энергосберегающее движение в водной среде.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снижает сопротивление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— это система органов, чувствующих давление и вибрации воды, помогающая рыбам обнаруживать препятствия и добычу в мутной воде.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— сенсорный орган ориентации
</a:t>
            </a:r>
            <a:endParaRPr lang="en-US" sz="1163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разделены на хвостовой, спинной, грудные и брюшные; каждый участвует в движении, маневрировании или стабилизации тела в воде.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плавников и их функции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приспособления к водной жизни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чешуи и кожного покрова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рыб встречаются космоидная, ганоидная, ктеноидная и циклоидная чешуя, отличающаяся по форме и структуре, что связано с образами жизни и эволюцией.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чешуи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рыб покрыта слизистым слоем, который снижает трение при движении и препятствует проникновению микробов и паразитов.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уменьшает трение и защищает кожу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основные органы дыхания рыб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состоят из тонких лепестков с развитой сетью капилляров, через которые происходит газообмен между водой и кровью. Эта система поддерживает кислородный обмен в водной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воды через жабры обеспечивает поступление кислорода и удаление углекислого газа, что важно для высокой эффективности дыхания.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рыб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замкнутая система кровообращения с однокамерным кругом: кровь идёт от сердца к жабрам, затем к органам и возвращается обратно. Сердце состоит из предсердия и желудочка.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у рыб содержит меньше кислорода по сравнению с наземными животными из-за особенностей газообмена в воде, но этого достаточно для их образа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738491"/>
            <a:ext cx="3812100" cy="22480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систем рыб и наземных животных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жабр и лёгких по структурным и функциональным характеристикам, подчеркивая преимущества и ограничения каждой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оптимальны для дыхания в воде, но не подходят для жизни на суше, где эффективнее лёгкие.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и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позволяет ощущать изменение давления и движение воды, помогая рыбам ориентироваться и избегать опасностей в окружающей среде.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обоняние и вкус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рыб приспособлены к восприятию света в воде, часто без век. Обонятельные и вкусовые рецепторы развиты для поиска пищи даже при ограниченной видимости.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адаптация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проходит через рот, глотку, пищевод, желудок и кишечник. Эти органы обеспечивают переваривание и усвоение различных типов питания у рыб.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организме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хищные, растительноядные и всеядные. Их пищевые предпочтения отражаются в строении зубов и длине кишечника, что связано с особенностями питания.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рационов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 помогают захватывать добычу, а форма рта влияет на способ питания — от фильтрации планктона до охоты на мелких животных.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зубов и формы рта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пищевые предпочтения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— регулятор плавучести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заполнен газом, что позволяет рыбам поддерживать глубину без постоянного плавания и значительных энергозатрат. Это обеспечивает экономию сил и стабильность положения.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пузыря варьируется: у одних рыб он соединён с пищеводом, у других изолирован. У донных видов он может отсутствовать, что связано с образом жизни и средой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движений и роль плавников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изгиб тела и мощные движения хвостового плавника для быстрого и эффективного передвижения в воде, обеспечивая толчок и скорость. Такие движения позволяют быстро маневрировать и ускоряться при необходимости.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и брюшные плавники отвечают за баланс и поворачиваемость, стабилизируя рыбу. Некоторые виды освоили специфические движения, включая планирование над водой, резкие прыжки и скачкообразное плавание для ухода от хищников или охоты.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плавания у разных видов рыб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размер плавников значительно влияют на максимальную скорость и манёвренность, позволяя разным видам адаптироваться к своим условиям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обтекаемее тело и длиннее плавники, тем выше скорость и эффективность движения, что отражает эволюционные адаптации каждого вида.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класс, 2024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поддержание баланса веществ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выведение азотистых веществ и контролируют водно-солевой баланс в теле рыб. В морской воде почки концентрируют мочу, уменьшая потерю воды. В пресной среде они наоборот способствуют выведению избытка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Осмотический обмен обеспечивает постоянство внутренней среды, предотвращая обезвоживание или переувлажнение клеток. Благодаря этим механизмам рыбы сохраняют жизнеспособность при разных условиях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производят икру, самка откладывает её в воду, а самец оплодотворяет. Такой способ обеспечивает много потомства, но требует защиты от внешних угроз.
</a:t>
            </a:r>
            <a:endParaRPr lang="en-US" sz="842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и мечение икры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охраняют икру или мальков, пряча их в укрытиях. Это позволяет повысить шансы выживания потомства в условиях хищничества и меняющихся условий среды.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некоторых видов
</a:t>
            </a:r>
            <a:endParaRPr lang="en-US" sz="949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личинки проходят этапы роста, меняя форму и укрепляя органы. Эти стадии важны для адаптации к самостоятельной жизни в водной среде.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развитие личинок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размножения и развития у рыб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рыбы: от икринки до взрослой особи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исследованиях ихтиологии и наблюдениях за размножением рыб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рыб к разным условиям водных экосистем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 защитились от обезвоживания с помощью особых механизмов водного баланса, а пресноводные борются с чрезмерным поступлением воды через постоянный осмотический контроль.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виды адаптированы уплощённым телом и окраской под дно, что помогает маскироваться. Пелагические рыбы имеют обтекаемую форму и серебристый цвет для быстрого движения и отражения света.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поведение рыб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влияет на скорость обмена веществ и активность: в холодной воде рыбы становятся менее подвижными, а в тёплой – более активны. Это определяет их выбор мест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 течение влияют на нерест и кормление, задавая распределение и миграции. Стая обеспечивает совместную защиту и эффективный поиск пищи, повышая выживаемость рыб.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регулируют количество различных водных беспозвоночных, предотвращая их перенаселение. Это поддерживает баланс в экосистеме и способствует здоровью водоёмов.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беспозвоночных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разной пищей, рыбы способствуют переработке органики, распространяя ил и планктон. Их деятельность улучшает качество воды и поддерживает биологическое равновесие.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круговорот веществ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служат пищей для птиц, млекопитающих и других хищников, связав водные и наземные экосистемы. Их численность влияет на биоразнообразие и устойчивость экосистем.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хищников и сточная цепь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рыб в водных экосистемах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охрана рыбных популяций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включают загрязнение вод химическими веществами, чрезмерный промысел и разрушение естественной среды обитания, что ведёт к сокращению численности многих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 осуществляется через создание заповедников, регулирование рыболовства и разведение редких рыб в искусственных условиях для восстановления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внутреннего строения рыб и их сохранения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рыб обеспечивают их адаптацию к водной среде, поддерживая здоровье экосистем и человеческое благополучие. Сохранение рыбных ресурсов — ключ к устойчивому будущему.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2026-05-07T13:30:25Z</dcterms:created>
  <dcterms:modified xsi:type="dcterms:W3CDTF">2026-05-07T13:30:25Z</dcterms:modified>
</cp:coreProperties>
</file>