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европейской к мировой войне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кризис перерастает в войну мирового масштаба.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граница между эпохами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 разделил эпохи: старый баланс сил рухнул, а локальный кризис быстро превратился в войну великих держав и империй.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накануне катастрофы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порядок слабеет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рубеже веков Европа оставалась центром мировой политики, но дипломатия уже не успевала за растущими противоречиями между державами.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национальных идей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усиливал борьбу за влияние, заставляя правительства говорить от имени народа и готовиться к силовому решению споров.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Имперское соперничество и балканские кризисы создавали цепь нестабильных точек, где любой инцидент мог вызвать общий конфликт.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Милитаризм и гонка вооружений делали войну всё более вероятной: армии расширялись, планы мобилизации становились жёстче и опаснее.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войны: четыре взаимосвязанных фактора
</a:t>
            </a:r>
            <a:endParaRPr lang="en-US" sz="211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об истоках Первой мировой войны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войны не действовали по отдельности: каждая из них подталкивала государства к жёстким решениям и недоверию.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усиливали друг друга, поэтому война стала результатом накопленного напряжения, а не случайного события.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2061056"/>
            <a:ext cx="4389600" cy="83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союзов и эффект домино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связывали европейские державы в два противостоящих блока и делали локальный конфликт общеевропейским.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союзов ускоряла мобилизацию и повышала риск войны по принципу домино.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Первой мировой войны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Июльский кризис: цепочка решений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решений в июле–августе 1914 года по ходу Австро-сербского и общеевропейского кризиса.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16007"/>
            <a:ext cx="256800" cy="228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Балканы: узел противоречий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 стала центром национального движения и одновременно объектом давления со стороны соседних империй, поэтому любое событие вокруг неё быстро приобретало международный масштаб.
</a:t>
            </a:r>
            <a:endParaRPr lang="en-US" sz="1193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стремилась удержать влияние на юге, опасаясь распада и усиления славянских движений, поддерживаемых извне.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видела в регионе пространство влияния и защиты славянских народов, что связывало балканские кризисы с большой европейской политикой.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теряла позиции, а борьба за территории и население делала Балканы особенно уязвимыми для новых конфликтов.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как узел противоречий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Сараево как точка взрыва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Сараеве пересеклись местная политика, имперская власть и радикальный национализм. Один выстрел стал не причиной сам по себе, а спусковым крючком для уже готового кризиса. Город мгновенно оказался в центре внимания всей Европы.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Балкан границы выглядят плотными и неустойчивыми, словно наложенные друг на друга линии притязаний. Сербия, Босния и Герцеговина и Австро-Венгрия находились рядом не только географически, но и в постоянном политическом столкновении.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кризис и большие 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великих держав действовала на расстоянии, но её решения ощущались на улицах балканских городов. Именно здесь локальный инцидент превратился в европейскую проблему, а затем в повод для всеобщей мобилизации.
</a:t>
            </a:r>
            <a:endParaRPr lang="en-US" sz="10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недели: мобилизация и объявления войн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недели показали, что расписание мобилизации и планы штабов начали определять ход политики почти без пауз на переговоры.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решения принимались быстрее дипломатических, а нарушение нейтралитета Бельгии расширило конфликт до общеевропейского.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первых недель Первой мировой войны, 1914 год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войне были втянуты не только европейские армии, но и колонии, что сделало конфликт глобальным по охвату.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консенсус по итогам Первой мировой войны, 1918–1920 годы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распались после войны.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и колонии в мировой войне
</a:t>
            </a:r>
            <a:endParaRPr lang="en-US" sz="2123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театрам войны и участию империй в Первой мировой войне
</a:t>
            </a:r>
            <a:endParaRPr lang="en-US" sz="69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Колонии, доминионы и морские пути превратили локальный конфликт в войну с участием ресурсов нескольких континентов.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имперские владения, тем быстрее война выходила за европейские границы и становилась глобальной борьбой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 позволило вести войну с невиданной прежде интенсивностью и масштабом.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504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endParaRPr lang="en-US" sz="5504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Первой мировой войны и военной мобилизации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95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могли быть быстро переброшены по железным дорогам и снабжены благодаря индустриальной инфраструктуре.
</a:t>
            </a:r>
            <a:endParaRPr lang="en-US" sz="17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манёвра к окопам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манёвренных операций к устойчивому фронту по логике кампаний 1914–1915 годов.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войны 1914–1918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Хронологическое обобщение ключевых этапов Первой мировой войны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отражает не только фронтовые события, но и общий рост напряжения: к 1917 году война достигла предела ресурсов и устойчивости государств.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приходится на 1917 год, после чего фронт держится уже на пределе сил и начинается развязка.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Марна глазами современников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удержан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наступление шло быстро и уверенно, пока союзники не использовали разрыв между армиями. Контрудар на Марне сорвал замысел стремительного взятия Парижа и показал, что война не закончится за несколько недель.
</a:t>
            </a:r>
            <a:endParaRPr lang="en-US" sz="1005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Решали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дорогах и переправах решалась судьба фронта: отступавшие части обеих сторон испытывали нехватку снабжения и связи. Именно в таких условиях стало ясно, что решающее значение получают не только храбрость, но и организация.
</a:t>
            </a:r>
            <a:endParaRPr lang="en-US" sz="935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иллюзий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Марны фронт начал застывать, а ожидание быстрой победы сменилось борьбой на износ. Для современников это было психологическим переломом: старая вера в короткую войну оказалась окончательно разрушена.
</a:t>
            </a:r>
            <a:endParaRPr lang="en-US" sz="956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поворотные события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событий показывает, как война перешла от фронтовых прорывов к стратегическому истощению и расширению коалиции Антанты.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 и Сомма закрепили позиционный характер войны, а вступление США усилило Антанту экономически и военно.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историческая сводка по событиям Первой мировой войны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битвы, один урок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1916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командование рассчитывало истощить французскую армию, нанося непрерывные удары по укреплённому району. Верден стал символом обороны любой ценой и чрезвычайной устойчивости фронта.
</a:t>
            </a:r>
            <a:endParaRPr lang="en-US" sz="936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тянулось месяцами, а линии обороны почти не сдвигались. Артиллерия, инженерные укрепления и снабжение стали важнее манёвра, а потери росли быстрее, чем достигались тактические результаты.
</a:t>
            </a:r>
            <a:endParaRPr lang="en-US" sz="936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1916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Сомме союзники попытались сломить немецкую систему траншей массированным наступлением. Применение новых средств войны не дало быстрого успеха, но подтвердило, что фронт можно лишь медленно прогрызать.
</a:t>
            </a:r>
            <a:endParaRPr lang="en-US" sz="846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кампаний обе стороны пришли к пониманию: победа требует не только солдат, но и промышленного превосходства, устойчивого тыла и способности выдерживать длительное истощение.
</a:t>
            </a:r>
            <a:endParaRPr lang="en-US" sz="9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Кризис, перелом и конец войны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Тыловое истощение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1917 году в тылу усилились усталость, нехватка продовольствия и падение доверия к властям. Война перестала восприниматься как временное испытание и стала повседневным кризисом для миллионов людей.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потрясения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в России, а затем политические кризисы в других странах нарушили привычный ход войны. Государства уже не могли сохранять прежнюю устойчивость без серьёзных внутренних уступок.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России из войны и рост роли США изменили соотношение сил. Антанта получила новые ресурсы, а Центральные державы всё сильнее ощущали нехватку людей, сырья и топлива.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1918 года капитуляции союзников Германии и внутренний распад фронта привели к окончанию войны. Завершение боевых действий стало результатом общего истощения, а не одной решающей битвы.
</a:t>
            </a:r>
            <a:endParaRPr lang="en-US" sz="10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 и его противоречия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Новые границы. Версальская система перекроила карту Европы, создав ряд новых государств и ослабив старые имперские центры. Однако национальные вопросы были решены лишь частично.
</a:t>
            </a:r>
            <a:endParaRPr lang="en-US" sz="1049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Репарации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Репарации и ограничения. Побеждённым державам были навязаны финансовые и военные ограничения. Это укрепляло чувство несправедливости и делало послевоенный порядок крайне уязвимым.
</a:t>
            </a:r>
            <a:endParaRPr lang="en-US" sz="1012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Нестабильный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Нестабильный мир. Мир 1919 года не снял противоречия между державами, а лишь заморозил их. Поэтому следующие десятилетия оказались отмечены борьбой за пересмотр условий.
</a:t>
            </a:r>
            <a:endParaRPr lang="en-US" sz="10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Сараева до мировой войны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началась как европейский кризис, но стала мировой из-за союзов, империй и экономики. Она разрушила старый порядок и показала, насколько опасен локальный конфликт без сдерживания.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2026-07-26T07:36:34Z</dcterms:created>
  <dcterms:modified xsi:type="dcterms:W3CDTF">2026-07-26T07:36:34Z</dcterms:modified>
</cp:coreProperties>
</file>