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как искусственная эволюция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 живые организмы целенаправленно — для пользы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направляет эволюцию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меняет наследственные свойства не случайно, а под действием человеческого выбора. Так возникли новые сорта, породы и штаммы, а с развитием генетики этот процесс стал научно обоснованным.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селекции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Сортом называют группу культурных растений, которые наследственно сохраняют важные для человека признаки: урожайность, вкус, размер плодов, устойчивость к болезням и приспособленность к климату.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 — это группа домашних животных общего происхождения, у которых закреплены полезные качества: молочность, мясная продуктивность, яйценоскость, скороспелость и устойчивость к заболеваниям.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 — генетически однородная линия микроорганизмов, используемая в биотехнологии для получения антибиотиков, ферментов, витаминов, заквасок и других важных продуктов.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селекционной работы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селекционера: от поиска исходного материала до внедрения результата в практику.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и искусственный отбор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культурные формы голубей, собак, капусты, пшеницы и свеклы: они заметно отличаются от диких предков по внешнему виду и хозяйственным качествам.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Дарвина помогли понять, что отбор может не только сохранять полезные признаки, но и накапливать их, создавая новые наследственные формы за многие поколения.
</a:t>
            </a:r>
            <a:endParaRPr lang="en-US" sz="913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человек способен быстро изменять признаки организмов, если поколение за поколением оставлять для размножения только особей с нужными свойствами.
</a:t>
            </a:r>
            <a:endParaRPr lang="en-US" sz="9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результаты селекции чаще всего ценятся в практике растениеводства и животноводства.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селекции для сельского хозяйства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признаки, напрямую влияющие на стабильность урожая и сохранность продукции.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общих направлений селекции; точные статистические доли не приводятся.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 и признаков. Именно они расширяют наследственную основу, на которой селекционер может искать редкие, но ценные свойства: устойчивость, продуктивность или улучшенное качество продукции.
</a:t>
            </a:r>
            <a:endParaRPr lang="en-US" sz="825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наследственный материал родителей перераспределяется по-новому. В результате появляются комбинации признаков, которых не было у исходных форм, и возрастает разнообразие потомства.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исходное разнообразие, тем выше шанс получить перспективные формы. Селекция особенно успешна там, где есть много исходных линий, сортов, пород и гибридов для отбора.
</a:t>
            </a:r>
            <a:endParaRPr lang="en-US" sz="8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метод используется, что он дает и где особенно полезен.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одни сохраняют удачные признаки, другие создают разнообразие, третьи ускоряют появление нужных свойств.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методов селекции по школьному курсу 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 индивидуальный отбор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массовом отборе выбирают сразу группу лучших особей по внешнему виду и хозяйственным признакам. Этот способ прост и удобен, особенно у перекрестноопыляемых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учитывает происхождение каждой особи и результаты проверки ее потомства. Поэтому он точнее, но требует больше времени, наблюдений и учета наследственности.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важен не только сам производитель, но и качество его потомков. Такая проверка позволяет надежнее судить о ценности наследственных признаков и избежать ошибок отбора.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явление гетерозиса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наследственные особенности разных линий, сортов или пород. Ее цель — собрать в одном организме признаки, которые трудно получить при обычном размножении.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гетерозиса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гибридов проявляется гетерозис: они растут быстрее, лучше развиваются, дают более высокий урожай или продуктивность, чем обе родительские формы.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широко используют в селекции кукурузы, сахарной свеклы, подсолнечника, овощных культур и в птицеводстве, где особенно важны сила роста и высокая отдача.
</a:t>
            </a:r>
            <a:endParaRPr lang="en-US" sz="12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 быстрее выявляет и закрепляет нужные сочетания генов, но требует строгого отбора потомства. Неродственное скрещивание чаще используется для повышения жизнеспособности.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и аутбридинг: сравнение результатов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полезен для выведения линий, а аутбридинг — для усиления жизнеспособности и разнообразия; выбор зависит от цели селекции.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показателей селекционных методов, шкала 0–10; данные схематические
</a:t>
            </a:r>
            <a:endParaRPr lang="en-US" sz="6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и полиплоидия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отбора мутантов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по себе мутации не гарантируют успеха: большинство изменений нейтральны или вредны. Поэтому главная задача — испытать потомство, сохранить перспективные линии и исключить формы с нежелательными свойствами.
</a:t>
            </a:r>
            <a:endParaRPr lang="en-US" sz="824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особенно важна у растений, потому что увеличение числа наборов хромосом может усиливать размер органов, урожайность и выносливость. Такие формы нередко оказываются более продуктивными в культуре.
</a:t>
            </a:r>
            <a:endParaRPr lang="en-US" sz="824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наследственные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создаёт наследственные изменения под действием химических веществ или физических факторов. После обработки селекционер отбирает редкие формы, у которых случайная мутация дала полезный признак.
</a:t>
            </a:r>
            <a:endParaRPr lang="en-US" sz="8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селекции растений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продуктивность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позволяют получать больше зерна, клубней, сахара, масла и витаминов с той же площади. Это особенно важно для устойчивого земледелия и экономии ресурсов.
</a:t>
            </a:r>
            <a:endParaRPr lang="en-US" sz="94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стрессам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создаёт растения, способные переносить засуху, холод, засоление почв и дефицит влаги. Такие сорта стабильнее дают урожай в сложных климатических условиях.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культуры специально отбирают на устойчивость к грибковым и бактериальным инфекциям. Это снижает потери урожая и уменьшает зависимость от химической защиты.
</a:t>
            </a:r>
            <a:endParaRPr lang="en-US" sz="967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подбирают под конкретные регионы и способы выращивания: раннеспелые, неполегающие, удобные для механизированной уборки и перевозки. Так селекция помогает сельскому хозяйству работать точнее.
</a:t>
            </a:r>
            <a:endParaRPr lang="en-US" sz="8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особенности и ограничения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селекционная работа идёт дольше, чем у растений: мешают длительная беременность, небольшое число потомков и более позднее половое созревание. Поэтому проверка результата требует времени.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отборе учитывают молочность, мясную продуктивность, яйценоскость, скороспелость, крепкое здоровье и устойчивость к болезням. Важен не один признак, а их удачное сочетание.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перспективное животное не используют без ветеринарной проверки. Контроль племенного материала защищает хозяйство от скрытых болезней и сохраняет ценность отобранных линий.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родословных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племенной работе большое значение имеют происхождение, продуктивность родителей и качество потомства. Родословные помогают предсказать наследование признаков и избежать нежелательного близкородственного разведения.
</a:t>
            </a:r>
            <a:endParaRPr lang="en-US" sz="10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селекции микроорганизмов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штаммы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быстро размножаются, поэтому нужные свойства можно закреплять за короткое время. Это делает селекцию штаммов особенно эффективной для лабораторий и промышленности.
</a:t>
            </a:r>
            <a:endParaRPr lang="en-US" sz="797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штаммы создают для производства антибиотиков, витаминов, аминокислот и ферментов. Такие микроорганизмы становятся основой современных биотехнологических процессов.
</a:t>
            </a:r>
            <a:endParaRPr lang="en-US" sz="782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закваски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получать культуры для хлебопечения, молочнокислого брожения и других пищевых технологий. От их свойств зависят вкус, стабильность и качество готовой продукции.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биомасса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штаммы применяют в очистке среды, переработке сырья и накоплении биомассы. Так селекция выходит за рамки пищевой промышленности и работает на экологические задачи.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нового сорта, породы или штамма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селекционной работы: от исходного материала до внедрения в практику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показывают, что каждый успех селекции требует контроля и оценки последствий.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возможные риски селекции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даёт заметные преимущества, но при узкой направленности может повышать уязвимость; поэтому важны разнообразие, контроль и регулярная проверка форм.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селекции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 молекулярная селекция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подсказывает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селекционер всё чаще начинает не с внешнего вида растения, а с анализа его генома. ДНК-маркеры помогают заранее увидеть гены устойчивости, ускоряя отбор и уменьшая число долгих проверок в поле.
</a:t>
            </a:r>
            <a:endParaRPr lang="en-US" sz="91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 пробирке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 позволяет выращивать микропобеги и быстро размножать ценные формы в стерильных условиях. На одном рабочем столе соседствуют пробирки, питательные среды и молодые растения, готовые к дальнейшему отбору.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линии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помогает сохранять редкие и ценные линии, когда живое растение трудно размножить обычным способом. Такой подход особенно важен для сортов с уникальными свойствами, которые нужно сохранить без потери качества.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не только получать больше пищи, но и стабилизировать производство там, где климат и болезни особенно непредсказуемы.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продовольственная безопасность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растёт, а новые формы повышают урожайность, сельское хозяйство лучше справляется с рисками и сохраняет устойчивое снабжение.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динамика для учебной иллюстрации; значения индексированы и не отражают официальную статистику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Эволюция, направленная человеком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показывает, что наследственность можно использовать осознанно и ответственно. Благодаря отбору, генетике и биотехнологии человек создаёт формы, полезные для сельского хозяйства, медицины и продовольственной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2026-06-01T15:03:57Z</dcterms:created>
  <dcterms:modified xsi:type="dcterms:W3CDTF">2026-06-01T15:03:57Z</dcterms:modified>
</cp:coreProperties>
</file>