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6998" y="0"/>
            <a:ext cx="329505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579375"/>
            <a:ext cx="51393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Аргентина: страна контрастов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3703450"/>
            <a:ext cx="3498900" cy="11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танго, футбола и великих расстояний.
</a:t>
            </a:r>
            <a:endParaRPr lang="en-US" sz="1122" dirty="0"/>
          </a:p>
        </p:txBody>
      </p:sp>
      <p:sp>
        <p:nvSpPr>
          <p:cNvPr id="6" name="Text 2"/>
          <p:cNvSpPr txBox="1"/>
          <p:nvPr/>
        </p:nvSpPr>
        <p:spPr>
          <a:xfrm>
            <a:off x="269995" y="270000"/>
            <a:ext cx="51393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Аргентина на юге Южной Америки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043450"/>
            <a:ext cx="4204800" cy="17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Аргентина находится на юге Южной Америки и удивляет тем, как сильно меняются её ландшафты. Здесь соседствуют тёплые тропики, равнины, горы и холодная Патагония.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02650" y="1126104"/>
            <a:ext cx="3971400" cy="3758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Аргентина на карте Южной Америки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80825" y="2102050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Соседние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8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севере страна граничит с Боливией и Парагваем, а на западе — с Чили. Такое соседство делает Аргентину частью сразу нескольких природных и культурных зон.
</a:t>
            </a:r>
            <a:endParaRPr lang="en-US" sz="1311" dirty="0"/>
          </a:p>
        </p:txBody>
      </p:sp>
      <p:sp>
        <p:nvSpPr>
          <p:cNvPr id="11" name="Text 3"/>
          <p:cNvSpPr txBox="1"/>
          <p:nvPr/>
        </p:nvSpPr>
        <p:spPr>
          <a:xfrm>
            <a:off x="280825" y="3078151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территория
</a:t>
            </a:r>
            <a:pPr algn="l" indent="0" marL="0">
              <a:lnSpc>
                <a:spcPct val="115000"/>
              </a:lnSpc>
              <a:buNone/>
            </a:pPr>
            <a:r>
              <a:rPr lang="en-US" sz="8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Аргентины составляет около 2,78 млн км². Это одна из крупнейших стран мира, поэтому расстояния между регионами здесь действительно очень большие.
</a:t>
            </a:r>
            <a:endParaRPr lang="en-US" sz="1311" dirty="0"/>
          </a:p>
        </p:txBody>
      </p:sp>
      <p:sp>
        <p:nvSpPr>
          <p:cNvPr id="12" name="Text 4"/>
          <p:cNvSpPr txBox="1"/>
          <p:nvPr/>
        </p:nvSpPr>
        <p:spPr>
          <a:xfrm>
            <a:off x="280825" y="4054231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Контрастные масштабы
</a:t>
            </a:r>
            <a:pPr algn="l" indent="0" marL="0">
              <a:lnSpc>
                <a:spcPct val="115000"/>
              </a:lnSpc>
              <a:buNone/>
            </a:pPr>
            <a:r>
              <a:rPr lang="en-US" sz="8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Протяжённость страны с севера на юг помогает увидеть, как сильно в одном государстве могут различаться климат, хозяйство и образ жизни людей.
</a:t>
            </a:r>
            <a:endParaRPr lang="en-US" sz="1311" dirty="0"/>
          </a:p>
        </p:txBody>
      </p:sp>
      <p:sp>
        <p:nvSpPr>
          <p:cNvPr id="13" name="Text 5"/>
          <p:cNvSpPr txBox="1"/>
          <p:nvPr/>
        </p:nvSpPr>
        <p:spPr>
          <a:xfrm>
            <a:off x="280825" y="1125950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на континенте
</a:t>
            </a:r>
            <a:pPr algn="l" indent="0" marL="0">
              <a:lnSpc>
                <a:spcPct val="115000"/>
              </a:lnSpc>
              <a:buNone/>
            </a:pPr>
            <a:r>
              <a:rPr lang="en-US" sz="8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Аргентина лежит в Южной Америке и тянется вдоль восточного края материка. Её береговая линия выходит к Атлантическому океану, что важно для портов и торговли.
</a:t>
            </a:r>
            <a:endParaRPr lang="en-US" sz="131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2275" y="1126637"/>
            <a:ext cx="4691700" cy="3757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 Аргентине так разные климат и природа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510976" y="1351350"/>
            <a:ext cx="3461700" cy="10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Север
</a:t>
            </a:r>
            <a:pPr algn="l" indent="0" marL="0">
              <a:lnSpc>
                <a:spcPct val="115000"/>
              </a:lnSpc>
              <a:buNone/>
            </a:pPr>
            <a:r>
              <a:rPr lang="en-US" sz="6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страны расположен ближе к тропикам, поэтому там теплее и влажнее. Растительность развивается быстрее, а природные условия больше подходят для жаркого климата.
</a:t>
            </a:r>
            <a:endParaRPr lang="en-US" sz="1225" dirty="0"/>
          </a:p>
        </p:txBody>
      </p:sp>
      <p:sp>
        <p:nvSpPr>
          <p:cNvPr id="11" name="Text 3"/>
          <p:cNvSpPr txBox="1"/>
          <p:nvPr/>
        </p:nvSpPr>
        <p:spPr>
          <a:xfrm>
            <a:off x="510976" y="2487951"/>
            <a:ext cx="3461700" cy="10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Центр
</a:t>
            </a:r>
            <a:pPr algn="l" indent="0" marL="0">
              <a:lnSpc>
                <a:spcPct val="115000"/>
              </a:lnSpc>
              <a:buNone/>
            </a:pPr>
            <a:r>
              <a:rPr lang="en-US" sz="6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центральных районах климат мягче, а погода чаще бывает умеренной. Здесь особенно важны сельское хозяйство и жизнь в больших равнинных пространствах.
</a:t>
            </a:r>
            <a:endParaRPr lang="en-US" sz="1225" dirty="0"/>
          </a:p>
        </p:txBody>
      </p:sp>
      <p:sp>
        <p:nvSpPr>
          <p:cNvPr id="12" name="Text 4"/>
          <p:cNvSpPr txBox="1"/>
          <p:nvPr/>
        </p:nvSpPr>
        <p:spPr>
          <a:xfrm>
            <a:off x="510976" y="3624550"/>
            <a:ext cx="3461700" cy="10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Юг
</a:t>
            </a:r>
            <a:pPr algn="l" indent="0" marL="0">
              <a:lnSpc>
                <a:spcPct val="115000"/>
              </a:lnSpc>
              <a:buNone/>
            </a:pPr>
            <a:r>
              <a:rPr lang="en-US" sz="6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юге, в Патагонии, становится холоднее, суше и ветренее. Здесь природа кажется более суровой, а сезонные изменения заметны сильнее, чем в центре страны.
</a:t>
            </a:r>
            <a:endParaRPr lang="en-US" sz="122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Аргентины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зоны страны по-своему влияют на жизнь людей: где-то развиты фермы, где-то туризм, а где-то важнее сохранение природных территорий.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южнее и выше расположена зона, тем суровее условия и тем меньше тепла получает территория.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Схематизация по природным зонам Аргентины; без точной статистики.
</a:t>
            </a:r>
            <a:endParaRPr lang="en-US" sz="8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708083"/>
            <a:ext cx="8593200" cy="21650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от тропиков до ледников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5438" y="1400408"/>
            <a:ext cx="27969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север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севере Аргентины лето обычно жаркое и влажное. Такие условия поддерживают густую растительность и подходят для районов с тропическими и субтропическими чертами.
</a:t>
            </a:r>
            <a:endParaRPr lang="en-US" sz="1222" dirty="0"/>
          </a:p>
        </p:txBody>
      </p:sp>
      <p:sp>
        <p:nvSpPr>
          <p:cNvPr id="11" name="Text 3"/>
          <p:cNvSpPr txBox="1"/>
          <p:nvPr/>
        </p:nvSpPr>
        <p:spPr>
          <a:xfrm>
            <a:off x="3173547" y="1400420"/>
            <a:ext cx="27969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Умеренный центр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центре страны климат мягче и спокойнее, чем на севере или юге. Здесь удобнее жить и вести хозяйство, потому что резкие перепады погоды встречаются реже.
</a:t>
            </a:r>
            <a:endParaRPr lang="en-US" sz="1222" dirty="0"/>
          </a:p>
        </p:txBody>
      </p:sp>
      <p:sp>
        <p:nvSpPr>
          <p:cNvPr id="12" name="Text 4"/>
          <p:cNvSpPr txBox="1"/>
          <p:nvPr/>
        </p:nvSpPr>
        <p:spPr>
          <a:xfrm>
            <a:off x="6071658" y="1400420"/>
            <a:ext cx="27969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Холодный юг и горы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Патагония известна прохладой, ветром и сухими пространствами. В Андах, наоборот, встречаются снег, высокие вершины и ледники, которые сохраняются даже летом.
</a:t>
            </a:r>
            <a:endParaRPr lang="en-US" sz="12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история Аргентины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показана как последовательность ключевых этапов от древних жителей к современному государству.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2275" y="1126637"/>
            <a:ext cx="4691700" cy="3757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 главные города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510976" y="1191050"/>
            <a:ext cx="34473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Испанский язык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Официальный язык страны — испанский. При этом в Аргентине сформировалось своё произношение и привычные разговорные особенности, по которым речь легко узнаётся.
</a:t>
            </a:r>
            <a:endParaRPr lang="en-US" sz="1154" dirty="0"/>
          </a:p>
        </p:txBody>
      </p:sp>
      <p:sp>
        <p:nvSpPr>
          <p:cNvPr id="12" name="Text 3"/>
          <p:cNvSpPr txBox="1"/>
          <p:nvPr/>
        </p:nvSpPr>
        <p:spPr>
          <a:xfrm>
            <a:off x="510976" y="2127273"/>
            <a:ext cx="34473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6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Буэнос-Айрес — столица и крупнейший город страны. Это центр политики, культуры, театров, музеев и городской жизни, которая часто проходит в кафе и на улицах.
</a:t>
            </a:r>
            <a:endParaRPr lang="en-US" sz="1206" dirty="0"/>
          </a:p>
        </p:txBody>
      </p:sp>
      <p:sp>
        <p:nvSpPr>
          <p:cNvPr id="13" name="Text 4"/>
          <p:cNvSpPr txBox="1"/>
          <p:nvPr/>
        </p:nvSpPr>
        <p:spPr>
          <a:xfrm>
            <a:off x="510976" y="3063496"/>
            <a:ext cx="34473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крупные 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Кордова, Росарио и Мендоса играют важную роль в экономике и культуре. В каждом из этих городов есть свои университеты, традиции и узнаваемый городской ритм.
</a:t>
            </a:r>
            <a:endParaRPr lang="en-US" sz="1169" dirty="0"/>
          </a:p>
        </p:txBody>
      </p:sp>
      <p:sp>
        <p:nvSpPr>
          <p:cNvPr id="14" name="Text 5"/>
          <p:cNvSpPr txBox="1"/>
          <p:nvPr/>
        </p:nvSpPr>
        <p:spPr>
          <a:xfrm>
            <a:off x="510976" y="3999702"/>
            <a:ext cx="34473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атмосфера
</a:t>
            </a:r>
            <a:pPr algn="l" indent="0" marL="0">
              <a:lnSpc>
                <a:spcPct val="115000"/>
              </a:lnSpc>
              <a:buNone/>
            </a:pPr>
            <a:r>
              <a:rPr lang="en-US" sz="6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Аргентинские города живут насыщенно: здесь много музыки, футбольных обсуждений и встреч за чашкой кофе. Для подростков это ещё и мир музеев, площадей и прогулок.
</a:t>
            </a:r>
            <a:endParaRPr lang="en-US" sz="115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5400" y="3119279"/>
            <a:ext cx="8593200" cy="17454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живут и общаются люди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242097" y="1583079"/>
            <a:ext cx="2649000" cy="13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Манера поведения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Гостеприимство и уважение к собеседнику считаются важной частью повседневной культуры. Аргентинцы часто ценят тёплую, открытую манеру общения и внимание к людям.
</a:t>
            </a:r>
            <a:endParaRPr lang="en-US" sz="1322" dirty="0"/>
          </a:p>
        </p:txBody>
      </p:sp>
      <p:sp>
        <p:nvSpPr>
          <p:cNvPr id="10" name="Text 3"/>
          <p:cNvSpPr txBox="1"/>
          <p:nvPr/>
        </p:nvSpPr>
        <p:spPr>
          <a:xfrm>
            <a:off x="6214199" y="1583079"/>
            <a:ext cx="2649000" cy="13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 регионы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больших городах заметно европейское влияние, а в разных регионах страны сохраняются местные традиции, праздники и народные обычаи, которые делают культуру разнообразной.
</a:t>
            </a:r>
            <a:endParaRPr lang="en-US" sz="1322" dirty="0"/>
          </a:p>
        </p:txBody>
      </p:sp>
      <p:sp>
        <p:nvSpPr>
          <p:cNvPr id="11" name="Text 4"/>
          <p:cNvSpPr txBox="1"/>
          <p:nvPr/>
        </p:nvSpPr>
        <p:spPr>
          <a:xfrm>
            <a:off x="270000" y="1583079"/>
            <a:ext cx="2649000" cy="13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 за мате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семьях и компаниях друзей принято долго разговаривать, делиться новостями и угощать друг друга мате. Такое общение помогает поддерживать близкие отношения.
</a:t>
            </a:r>
            <a:endParaRPr lang="en-US" sz="13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02650" y="1126104"/>
            <a:ext cx="3971400" cy="3758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Еда, которая сразу ассоциируется с Аргентиной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80825" y="2102050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Эмпанадас
</a:t>
            </a:r>
            <a:pPr algn="l" indent="0" marL="0">
              <a:lnSpc>
                <a:spcPct val="115000"/>
              </a:lnSpc>
              <a:buNone/>
            </a:pPr>
            <a:r>
              <a:rPr lang="en-US" sz="8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Эмпанадас напоминают небольшие пирожки с мясом, сыром или овощами. Их удобно брать с собой, поэтому они популярны и дома, и в дороге.
</a:t>
            </a:r>
            <a:endParaRPr lang="en-US" sz="1311" dirty="0"/>
          </a:p>
        </p:txBody>
      </p:sp>
      <p:sp>
        <p:nvSpPr>
          <p:cNvPr id="11" name="Text 3"/>
          <p:cNvSpPr txBox="1"/>
          <p:nvPr/>
        </p:nvSpPr>
        <p:spPr>
          <a:xfrm>
            <a:off x="280825" y="3078151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
</a:t>
            </a:r>
            <a:pPr algn="l" indent="0" marL="0">
              <a:lnSpc>
                <a:spcPct val="115000"/>
              </a:lnSpc>
              <a:buNone/>
            </a:pPr>
            <a:r>
              <a:rPr lang="en-US" sz="8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 пьют из общей калабасы через металлическую трубочку. Для аргентинцев это важный знак общения: напиток часто передают по кругу среди друзей и родных.
</a:t>
            </a:r>
            <a:endParaRPr lang="en-US" sz="1311" dirty="0"/>
          </a:p>
        </p:txBody>
      </p:sp>
      <p:sp>
        <p:nvSpPr>
          <p:cNvPr id="12" name="Text 4"/>
          <p:cNvSpPr txBox="1"/>
          <p:nvPr/>
        </p:nvSpPr>
        <p:spPr>
          <a:xfrm>
            <a:off x="280825" y="4054231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Сладкие вкусы
</a:t>
            </a:r>
            <a:pPr algn="l" indent="0" marL="0">
              <a:lnSpc>
                <a:spcPct val="115000"/>
              </a:lnSpc>
              <a:buNone/>
            </a:pPr>
            <a:r>
              <a:rPr lang="en-US" sz="8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Dulce de leche — густой сладкий крем, который добавляют в десерты, блинчики и выпечку. Он хорошо показывает любовь аргентинцев к простым и сытным вкусам.
</a:t>
            </a:r>
            <a:endParaRPr lang="en-US" sz="1311" dirty="0"/>
          </a:p>
        </p:txBody>
      </p:sp>
      <p:sp>
        <p:nvSpPr>
          <p:cNvPr id="13" name="Text 5"/>
          <p:cNvSpPr txBox="1"/>
          <p:nvPr/>
        </p:nvSpPr>
        <p:spPr>
          <a:xfrm>
            <a:off x="280825" y="1125950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Асадо
</a:t>
            </a:r>
            <a:pPr algn="l" indent="0" marL="0">
              <a:lnSpc>
                <a:spcPct val="115000"/>
              </a:lnSpc>
              <a:buNone/>
            </a:pPr>
            <a:r>
              <a:rPr lang="en-US" sz="8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Асадо — это не просто блюдо, а целый способ готовить мясо на огне. Его часто подают на семейных встречах и больших воскресных обедах.
</a:t>
            </a:r>
            <a:endParaRPr lang="en-US" sz="131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5400" y="3119279"/>
            <a:ext cx="8593200" cy="17454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Танго и праздники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242097" y="1583079"/>
            <a:ext cx="2649000" cy="13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Стиль и характер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танго важны плавные, точные движения, близкое взаимодействие партнёров и очень выразительная музыка. Именно сочетание ритма, пластики и эмоций делает его непохожим на другие танцы.
</a:t>
            </a:r>
            <a:endParaRPr lang="en-US" sz="1322" dirty="0"/>
          </a:p>
        </p:txBody>
      </p:sp>
      <p:sp>
        <p:nvSpPr>
          <p:cNvPr id="10" name="Text 3"/>
          <p:cNvSpPr txBox="1"/>
          <p:nvPr/>
        </p:nvSpPr>
        <p:spPr>
          <a:xfrm>
            <a:off x="6214199" y="1583079"/>
            <a:ext cx="2649000" cy="13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 улицы
</a:t>
            </a:r>
            <a:pPr algn="l" indent="0" marL="0">
              <a:lnSpc>
                <a:spcPct val="115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Аргентине любят карнавалы, городские фестивали и уличные выступления, где музыка объединяет жителей разных возрастов. Такие праздники помогают сохранять местные традиции и знакомить с ними гостей страны.
</a:t>
            </a:r>
            <a:endParaRPr lang="en-US" sz="1240" dirty="0"/>
          </a:p>
        </p:txBody>
      </p:sp>
      <p:sp>
        <p:nvSpPr>
          <p:cNvPr id="11" name="Text 4"/>
          <p:cNvSpPr txBox="1"/>
          <p:nvPr/>
        </p:nvSpPr>
        <p:spPr>
          <a:xfrm>
            <a:off x="270000" y="1583079"/>
            <a:ext cx="2649000" cy="13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 танго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Танго родилось в Буэнос-Айресе в конце XIX века, когда в портовых кварталах смешались разные музыкальные традиции. Со временем этот танец стал одним из самых узнаваемых символов Аргентины.
</a:t>
            </a:r>
            <a:endParaRPr lang="en-US" sz="13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3250" y="1127201"/>
            <a:ext cx="4960800" cy="11772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225" y="2424393"/>
            <a:ext cx="4960800" cy="117722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3225" y="3688877"/>
            <a:ext cx="4960800" cy="117722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по самым ярким местам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126279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Буэнос-Айрес: лицо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Буэнос-Айрес часто называют городом с ярким историческим центром и широкими проспектами. Здесь особенно выделяются районы Ла-Бока и Реколета, где архитектура, музеи и уличная жизнь создают запоминающийся образ столицы.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9975" y="2428881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Игуасу: сила воды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Водопады Игуасу впечатляют не только высотой и шумом воды, но и окружающим влажным тропическим лесом. Это место показывает, насколько мощной и живой может быть природа на севере Аргентины.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69975" y="3693365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Юг: горы, лёд и просторы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Анды и Патагония предлагают совсем другой пейзаж: высокие горы, снежные вершины, ледники и огромные открытые пространства. Именно здесь особенно заметно, как сильно меняется природа по мере движения на юг.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2026795"/>
            <a:ext cx="4782600" cy="17372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товары и направления экспорта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и экспорт — важная часть экономики Аргентины. На равнинах Пампы выращивают зерно и разводят скот, а через крупные порты продукция попадает на внешние рынки.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экономика страны тесно связана с плодородными равнинами, мясным скотоводством и продукцией, которую удобно вывозить через порты.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школьного курса географии и общеизвестным фактам об экономике Аргентины
</a:t>
            </a:r>
            <a:endParaRPr lang="en-US" sz="78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708083"/>
            <a:ext cx="8593200" cy="21650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Футбол как часть культуры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5438" y="1400408"/>
            <a:ext cx="27969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Футбол в жизни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Футбол в Аргентине — это не просто игра, а часть повседневной жизни. Матчи обсуждают в семьях, на улицах и в школах, а успех команды воспринимают как общее событие.
</a:t>
            </a:r>
            <a:endParaRPr lang="en-US" sz="1222" dirty="0"/>
          </a:p>
        </p:txBody>
      </p:sp>
      <p:sp>
        <p:nvSpPr>
          <p:cNvPr id="11" name="Text 3"/>
          <p:cNvSpPr txBox="1"/>
          <p:nvPr/>
        </p:nvSpPr>
        <p:spPr>
          <a:xfrm>
            <a:off x="3173547" y="1400420"/>
            <a:ext cx="27969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чемпионы
</a:t>
            </a:r>
            <a:pPr algn="l" indent="0" marL="0">
              <a:lnSpc>
                <a:spcPct val="115000"/>
              </a:lnSpc>
              <a:buNone/>
            </a:pPr>
            <a:r>
              <a:rPr lang="en-US" sz="7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Лионель Месси и Диего Марадона стали всемирно известными символами аргентинского футбола. Их имена знают даже те, кто редко смотрит матчи, потому что они связаны с историей национальных побед.
</a:t>
            </a:r>
            <a:endParaRPr lang="en-US" sz="1213" dirty="0"/>
          </a:p>
        </p:txBody>
      </p:sp>
      <p:sp>
        <p:nvSpPr>
          <p:cNvPr id="12" name="Text 4"/>
          <p:cNvSpPr txBox="1"/>
          <p:nvPr/>
        </p:nvSpPr>
        <p:spPr>
          <a:xfrm>
            <a:off x="6071658" y="1400420"/>
            <a:ext cx="27969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эмоция
</a:t>
            </a:r>
            <a:pPr algn="l" indent="0" marL="0">
              <a:lnSpc>
                <a:spcPct val="115000"/>
              </a:lnSpc>
              <a:buNone/>
            </a:pPr>
            <a:r>
              <a:rPr lang="en-US" sz="7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сборная выигрывает, радость ощущается по всей стране. Футбол объединяет поколения: дети, родители и бабушки с дедушками могут одинаково переживать за одну команду и один результат.
</a:t>
            </a:r>
            <a:endParaRPr lang="en-US" sz="121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731" y="1487300"/>
            <a:ext cx="200288" cy="228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825" y="3242925"/>
            <a:ext cx="242100" cy="215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3050" y="1473000"/>
            <a:ext cx="200550" cy="229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88875" y="3236075"/>
            <a:ext cx="228900" cy="228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и природные вызовы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785900" y="1482173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под защитой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Аргентина охраняет много природных территорий, но леса в некоторых районах сокращаются. Вырубка меняет среду обитания животных и ослабляет природные системы, которые поддерживают климат и почвы.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785900" y="3230973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 озёра страдают от загрязнения, если в них попадают бытовые и промышленные отходы. Чистая вода особенно важна для городов, сельского хозяйства и туристических районов.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87325" y="1467898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пожаров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Пожары становятся серьёзной угрозой для степей, лесов и сельских районов. Они уничтожают растительность, ухудшают качество воздуха и требуют быстрого реагирования, чтобы уменьшить ущерб для людей и природы.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87325" y="3230973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 и бережное поведение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Таяние ледников в Андах связано с потеплением и влияет на запасы воды. Поэтому так важны экономия ресурсов, раздельный сбор отходов и бережное отношение к заповедникам и туристическим маршрутам.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02650" y="1126104"/>
            <a:ext cx="3971400" cy="3758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Страна, собранная из контрастов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80825" y="1899425"/>
            <a:ext cx="44100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Анды и высота
</a:t>
            </a:r>
            <a:pPr algn="l" indent="0" marL="0">
              <a:lnSpc>
                <a:spcPct val="115000"/>
              </a:lnSpc>
              <a:buNone/>
            </a:pPr>
            <a:r>
              <a:rPr lang="en-US" sz="6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Анды напоминают о высоте и снежных вершинах. Эти горы формируют особый климат, создают красивые пейзажи и привлекают людей, которым интересны путешествия и горные маршруты.
</a:t>
            </a:r>
            <a:endParaRPr lang="en-US" sz="1067" dirty="0"/>
          </a:p>
        </p:txBody>
      </p:sp>
      <p:sp>
        <p:nvSpPr>
          <p:cNvPr id="12" name="Text 3"/>
          <p:cNvSpPr txBox="1"/>
          <p:nvPr/>
        </p:nvSpPr>
        <p:spPr>
          <a:xfrm>
            <a:off x="280825" y="2680050"/>
            <a:ext cx="44100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Патагония и простор
</a:t>
            </a:r>
            <a:pPr algn="l" indent="0" marL="0">
              <a:lnSpc>
                <a:spcPct val="115000"/>
              </a:lnSpc>
              <a:buNone/>
            </a:pPr>
            <a:r>
              <a:rPr lang="en-US" sz="6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Патагония ассоциируется с холодным ветром, степями и ледниками. Это край, где природа выглядит сурово и величественно, а расстояния между населёнными пунктами особенно велики.
</a:t>
            </a:r>
            <a:endParaRPr lang="en-US" sz="1067" dirty="0"/>
          </a:p>
        </p:txBody>
      </p:sp>
      <p:sp>
        <p:nvSpPr>
          <p:cNvPr id="13" name="Text 4"/>
          <p:cNvSpPr txBox="1"/>
          <p:nvPr/>
        </p:nvSpPr>
        <p:spPr>
          <a:xfrm>
            <a:off x="280825" y="3460659"/>
            <a:ext cx="44100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Игуасу и влажные леса
</a:t>
            </a:r>
            <a:pPr algn="l" indent="0" marL="0">
              <a:lnSpc>
                <a:spcPct val="115000"/>
              </a:lnSpc>
              <a:buNone/>
            </a:pPr>
            <a:r>
              <a:rPr lang="en-US" sz="6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Игуасу соединяет воду, лес и сильное впечатление от мощных каскадов. Здесь видно, что север страны совсем не похож на юг и имеет собственный природный характер.
</a:t>
            </a:r>
            <a:endParaRPr lang="en-US" sz="1067" dirty="0"/>
          </a:p>
        </p:txBody>
      </p:sp>
      <p:sp>
        <p:nvSpPr>
          <p:cNvPr id="14" name="Text 5"/>
          <p:cNvSpPr txBox="1"/>
          <p:nvPr/>
        </p:nvSpPr>
        <p:spPr>
          <a:xfrm>
            <a:off x="280825" y="4241251"/>
            <a:ext cx="44100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 символы
</a:t>
            </a:r>
            <a:pPr algn="l" indent="0" marL="0">
              <a:lnSpc>
                <a:spcPct val="115000"/>
              </a:lnSpc>
              <a:buNone/>
            </a:pPr>
            <a:r>
              <a:rPr lang="en-US" sz="6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Буэнос-Айрес, мате, танго и футбол помогают узнать Аргентину даже без карты. Вместе они создают образ страны, где городская жизнь, традиции и эмоции идут рядом.
</a:t>
            </a:r>
            <a:endParaRPr lang="en-US" sz="1067" dirty="0"/>
          </a:p>
        </p:txBody>
      </p:sp>
      <p:sp>
        <p:nvSpPr>
          <p:cNvPr id="15" name="Text 6"/>
          <p:cNvSpPr txBox="1"/>
          <p:nvPr/>
        </p:nvSpPr>
        <p:spPr>
          <a:xfrm>
            <a:off x="280825" y="1118800"/>
            <a:ext cx="44100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Пампа и хозяйство
</a:t>
            </a:r>
            <a:pPr algn="l" indent="0" marL="0">
              <a:lnSpc>
                <a:spcPct val="115000"/>
              </a:lnSpc>
              <a:buNone/>
            </a:pPr>
            <a:r>
              <a:rPr lang="en-US" sz="6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Пампа показывает сельскохозяйственное лицо страны: здесь выращивают зерно и разводят скот. Благодаря плодородным равнинам Аргентина стала одним из заметных производителей продовольствия в Южной Америке.
</a:t>
            </a:r>
            <a:endParaRPr lang="en-US" sz="106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925" y="1797831"/>
            <a:ext cx="368400" cy="36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3700" y="1828191"/>
            <a:ext cx="384600" cy="3076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4675" y="1797831"/>
            <a:ext cx="368400" cy="36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9450" y="1811097"/>
            <a:ext cx="384600" cy="34186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особенно важно запомнить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80825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и природа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туристов Аргентина интересна сочетанием природных парков, гор, водопадов и ледников. Такой набор делает поездку разнообразной: за одно путешествие можно увидеть совсем разные ландшафты и климатические зоны.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453697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 история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кварталы, музеи и проспекты в больших городах помогают понять историю страны. Они показывают, как рядом существуют европейское наследие, местные традиции и современная городская жизнь.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26569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 привычки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Футбольные стадионы, винные маршруты и кафе с мате тоже входят в образ Аргентины. Эти места и привычки делают страну узнаваемой не только по учебнику, но и по повседневной культуре.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799441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оформить проект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школьного проекта удобно использовать карту, фотоколлаж и простую схему «природа — люди — культура». Такой формат помогает показать страну понятно, наглядно и без лишних деталей.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2275" y="1126637"/>
            <a:ext cx="4691700" cy="3757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главное об Аргентине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510976" y="1125950"/>
            <a:ext cx="34761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 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5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юге Аргентины находятся ледники, холодные ветры и суровые пейзажи. Эта часть страны показывает, насколько далеко друг от друга могут быть климат и природа в одном государстве.
</a:t>
            </a:r>
            <a:endParaRPr lang="en-US" sz="1109" dirty="0"/>
          </a:p>
        </p:txBody>
      </p:sp>
      <p:sp>
        <p:nvSpPr>
          <p:cNvPr id="13" name="Text 3"/>
          <p:cNvSpPr txBox="1"/>
          <p:nvPr/>
        </p:nvSpPr>
        <p:spPr>
          <a:xfrm>
            <a:off x="510976" y="1878315"/>
            <a:ext cx="34761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5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известен субтропиками и водопадами Игуасу. Здесь теплее и влажнее, чем в Патагонии, а природа выглядит более зелёной и густой.
</a:t>
            </a:r>
            <a:endParaRPr lang="en-US" sz="1125" dirty="0"/>
          </a:p>
        </p:txBody>
      </p:sp>
      <p:sp>
        <p:nvSpPr>
          <p:cNvPr id="14" name="Text 4"/>
          <p:cNvSpPr txBox="1"/>
          <p:nvPr/>
        </p:nvSpPr>
        <p:spPr>
          <a:xfrm>
            <a:off x="510976" y="2630679"/>
            <a:ext cx="34761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страна
</a:t>
            </a:r>
            <a:pPr algn="l" indent="0" marL="0">
              <a:lnSpc>
                <a:spcPct val="115000"/>
              </a:lnSpc>
              <a:buNone/>
            </a:pPr>
            <a:r>
              <a:rPr lang="en-US" sz="5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жителей Аргентины живёт в городах, прежде всего в крупных центрах. Это влияет на транспорт, работу, образование и повседневный ритм жизни.
</a:t>
            </a:r>
            <a:endParaRPr lang="en-US" sz="1125" dirty="0"/>
          </a:p>
        </p:txBody>
      </p:sp>
      <p:sp>
        <p:nvSpPr>
          <p:cNvPr id="15" name="Text 5"/>
          <p:cNvSpPr txBox="1"/>
          <p:nvPr/>
        </p:nvSpPr>
        <p:spPr>
          <a:xfrm>
            <a:off x="510976" y="3383029"/>
            <a:ext cx="34761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символы
</a:t>
            </a:r>
            <a:pPr algn="l" indent="0" marL="0">
              <a:lnSpc>
                <a:spcPct val="115000"/>
              </a:lnSpc>
              <a:buNone/>
            </a:pPr>
            <a:r>
              <a:rPr lang="en-US" sz="5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Аргентина известна мясом, танго, футболом, Пампасами и Игуасу. Эти символы помогают быстро узнать страну и понять, чем она отличается от соседей.
</a:t>
            </a:r>
            <a:endParaRPr lang="en-US" sz="1125" dirty="0"/>
          </a:p>
        </p:txBody>
      </p:sp>
      <p:sp>
        <p:nvSpPr>
          <p:cNvPr id="16" name="Text 6"/>
          <p:cNvSpPr txBox="1"/>
          <p:nvPr/>
        </p:nvSpPr>
        <p:spPr>
          <a:xfrm>
            <a:off x="510976" y="4135401"/>
            <a:ext cx="34761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образ
</a:t>
            </a:r>
            <a:pPr algn="l" indent="0" marL="0">
              <a:lnSpc>
                <a:spcPct val="115000"/>
              </a:lnSpc>
              <a:buNone/>
            </a:pPr>
            <a:r>
              <a:rPr lang="en-US" sz="5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прост: Аргентина очень разнообразна, но при этом легко узнаваема. В ней соединяются природа, история, культура и сильный национальный характер.
</a:t>
            </a:r>
            <a:endParaRPr lang="en-US" sz="112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2083061"/>
            <a:ext cx="4782600" cy="16246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Выбери верный ответ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Проверь, насколько хорошо запомнились ключевые факты об Аргентине. Выбери правильные ответы в таблице, а затем используй кнопку «факт недели» для проверки знаний.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вопросах есть один очевидно верный ответ, связанный с географией, культурой и хозяйством Аргентины.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презентации
</a:t>
            </a:r>
            <a:endParaRPr lang="en-US" sz="8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170000"/>
            <a:ext cx="54864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Аргентина: проверь себя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27975"/>
            <a:ext cx="3498900" cy="1445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 главное: Аргентина — большая и очень разная страна, где сочетаются Буэнос-Айрес, танго, Игуасу, Анды и футбол. Ответь на мини-викторину: столица, танец и главный экспортный товар.
</a:t>
            </a:r>
            <a:endParaRPr lang="en-US" sz="112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2026-07-26T23:13:20Z</dcterms:created>
  <dcterms:modified xsi:type="dcterms:W3CDTF">2026-07-26T23:13:20Z</dcterms:modified>
</cp:coreProperties>
</file>