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времени английского языка для школьной темы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Present, Past и Progressive без путаницы.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эти времена на уроках английского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помогают точно понимать тексты, диалоги и задания ОГЭ-уровня: что происходит сейчас, что уже закончилось и что длилось в прошлом.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Progressive: значение и формула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65600" y="1181488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Progressive показывает действие, которое происходит сейчас, длится временно или уже запланировано на ближайшее будущее. Это время подчёркивает незавершённость действия и его связь с текущим моментом.
</a:t>
            </a:r>
            <a:endParaRPr lang="en-US" sz="1214" dirty="0"/>
          </a:p>
        </p:txBody>
      </p:sp>
      <p:sp>
        <p:nvSpPr>
          <p:cNvPr id="9" name="Text 3"/>
          <p:cNvSpPr txBox="1"/>
          <p:nvPr/>
        </p:nvSpPr>
        <p:spPr>
          <a:xfrm>
            <a:off x="465600" y="2330385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проста: am / is / are + глагол с окончанием -ing. Важно выбрать правильную форму to be: I am, he/she/it is, we/you/they are.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5600" y="3479282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I am doing my homework, She is reading a book, They are playing football after school. Во всех случаях видно, что действие ещё продолжается или уже намечено.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Present Progressive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подходит для действий, которые происходят прямо сейчас: now, right now, at the moment. Оно помогает описать то, что ученик делает именно в этот момент.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Progressive используют, когда ситуация не постоянная, а временная: today, this week, this month. Такое действие может длиться несколько дней или недель, но не считается обычным.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планы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часто показывает заранее договорённые действия на ближайшее будущее: встречи, поездки, уроки после школы. В таком случае форма звучит как уже намеченный план.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не говорят I am knowing или She is liking, если речь идёт о мнениях, чувствах и постоянных качествах. Такие глаголы чаще используют в простых формах.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73" y="0"/>
            <a:ext cx="35428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форма -ing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добавление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случаев к основе глагола просто прибавляется окончание -ing: play → playing, read → reading, speak → speaking. Это самая простая и частая модель.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Немая буква e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оканчивается на немую букву e, она обычно исчезает: make → making, write → writing. Так форма остаётся удобной для произношения и написания.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согласной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короткого ударного слога конечная согласная часто удваивается: run → running, sit → sitting. Это помогает сохранить правильное чтение слова и его ритм.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добавлением -ing стоит внимательно посмотреть на конец слова. Такая проверка помогает избежать ошибок и быстро выбрать нужную форму в упражнении или тексте.
</a:t>
            </a:r>
            <a:endParaRPr lang="en-US" sz="11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значение и формула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
</a:t>
            </a:r>
            <a:pPr algn="l" indent="0" marL="0">
              <a:lnSpc>
                <a:spcPct val="115000"/>
              </a:lnSpc>
              <a:buNone/>
            </a:pPr>
            <a:r>
              <a:rPr lang="en-US" sz="3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показывает завершённое действие в прошлом, отдельный факт или последовательность событий. Это время удобно для рассказов о вчерашнем дне, каникулах и важных случаях.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глаголов Past Simple образуется с помощью окончания -ed: watched, played, visited. Такая форма часто встречается в школьных текстах и коротких историях.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неправильных глаголов нужна вторая форма, которую нужно запоминать: go → went, see → saw, have → had. Здесь правило окончания -ed не подходит.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3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Past Simple сама форма глагола уже показывает прошлое действие, поэтому для утверждения вспомогательный глагол не нужен. Это отличает его от вопросов и отрицаний с did.
</a:t>
            </a:r>
            <a:endParaRPr lang="en-US" sz="116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примеров по теме Past Simple; дата не требуется.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глаголы в Past Simple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внутри диаграммы помогают увидеть, что не все глаголы образуют прошедшую форму одинаково.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глаголы чаще образуют форму по правилу, а неправильные нужно запоминать отдельно.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сигнальные слова и употребление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часто сопровождают yesterday, last week, last night, ago, two days ago, in 2023. Эти слова сразу подсказывают, что действие относится к прошлому.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нужно для законченных действий, последовательных событий и коротких рассказов о прошлом. Оно показывает, что событие уже произошло и больше не продолжается.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did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используется did: Did you visit the museum? После did смысловой глагол стоит в первой форме. Это важное правило помогает не путать построение вопроса.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Отрицания с did not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отрицаниях используется did not или didn’t: I did not visit the museum. После отрицания тоже ставится начальная форма глагола, а не прошедшая.
</a:t>
            </a:r>
            <a:endParaRPr lang="en-US" sz="11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Progressive: значение и формула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01223"/>
            <a:ext cx="4139229" cy="942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в 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Progressive описывает действие, которое длилось в определённый момент или период в прошлом. Оно помогает показать процесс, а не короткое завершённое событие.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3976"/>
            <a:ext cx="4139229" cy="935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строится так: was / were + глагол с окончанием -ing. Например: was studying, were waiting, was walking home. Здесь важно правильно выбрать was или were.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00116"/>
            <a:ext cx="4139229" cy="942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для 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часто создаёт фон для другого действия и показывает, что одно событие уже шло, когда произошло другое. Так предложение становится более точным и выразительным.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время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выбора времени по моменту и длительности действия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Progressive и Past Simple в одном предложении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описывается длительное действие в прошлом: оно уже шло, но ещё не закончилось. Именно оно создаёт фон и помогает понять, что происходило в тот момент.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Прерывающее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короткое действие в Past Simple — событие, которое нарушает или завершает процесс. Оно обычно выражает более важный момент в рассказе.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when и while показывают связь между действиями: когда что-то произошло или что происходило одновременно. Это делает предложение точным и логичным.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времён английского языка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чем отличаются три времени по форме, значению и словам-подсказкам.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времени зависит от того, завершено действие или продолжается, и к какому моменту оно относится.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грамматике английского языка для школьного курса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Отрицания и вопросы в трёх временах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848728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Progressive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отрицании используются am not, is not, are not, а в вопросе вспомогательный глагол ставится перед подлежащим. Это помогает показать действие, которое происходит сейчас или временно.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01076" y="1849349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отрицаниях и вопросах появляется did, а смысловой глагол остаётся в первой форме. Поэтому говорят Did you visit? , но не Did you visited?.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22159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Progressive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строится с was not или were not, а вопрос начинается с was или were. После них всегда идёт глагол с окончанием -ing.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43234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сначала нужно выбрать время, затем вспомогательный глагол и только после этого форму смыслового глагола. Именно порядок слов делает предложение грамматически правильным.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9 класса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добавлять -ed к неправильному глаголу или, наоборот, забывать окончание у правильного. Поэтому формы вроде playeded или goed сразу считаются неверными.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ing-формой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Progressive иногда пишут I am go вместо I am going. Здесь важно помнить: если действие происходит сейчас, нужен глагол с окончанием -ing.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 did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did смысловой глагол не меняется: нужно say, go, play, а не said, went, played. Иначе предложение теряет правильную структуру.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времён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соединяет was и вторую форму глагола, например She was went. Так не бывает: после was/were нужен либо V-ing, либо другая завершённая форма.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школьной грамматики английского языка; дата не требуется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слова, которые помогают выбрать время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не заменяют смысл, но быстро направляют к нужной грамматической форме в предложении.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сигнальные слова помогают определить момент и длительность действия, а значит — правильное время.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Мини-ситуации из жизни школьника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28002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идёт 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preparing for a test now. Эта фраза показывает, что действие происходит в данный момент и ещё не закончено. Такой вариант часто подходит для уроков и домашних заданий.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29739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из 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4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finished my project yesterday. Здесь говорится о завершённом событии, которое уже произошло и больше не продолжается. Past Simple удобно использовать для отчётов о школьных делах.
</a:t>
            </a:r>
            <a:endParaRPr lang="en-US" sz="1201" dirty="0"/>
          </a:p>
        </p:txBody>
      </p:sp>
      <p:sp>
        <p:nvSpPr>
          <p:cNvPr id="10" name="Text 4"/>
          <p:cNvSpPr txBox="1"/>
          <p:nvPr/>
        </p:nvSpPr>
        <p:spPr>
          <a:xfrm>
            <a:off x="6079475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и прерывание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was reading when my friend called. Сначала шло более длительное действие, а потом его прервало короткое событие. Такое сочетание часто встречается в рассказах о прошлом.
</a:t>
            </a:r>
            <a:endParaRPr lang="en-US" sz="12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выбрать нужную форму глагола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время по моменту действия, сигналу и форме глагола.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для закрепления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55864"/>
            <a:ext cx="2834400" cy="13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Progressive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class is discussing a book. Предложение показывает действие, которое происходит сейчас, прямо в момент речи. Важно заметить форму is discussing с окончанием -ing.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4744" y="1856478"/>
            <a:ext cx="2834400" cy="13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visited the museum last Friday. Здесь речь идёт о завершённом событии в прошлом. Слово last Friday сразу подсказывает, что нужен Past Simple.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29496" y="1855863"/>
            <a:ext cx="2834400" cy="13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Progressive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was drawing while I was writing. Оба действия длились одновременно в прошлом, поэтому используются две формы Past Progressive. Союз while помогает связать их.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задания и ответы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примера помогают проверить, насколько уверенно выбирается нужное время и форма глагола.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now, yesterday и when помогают быстро определить время и выбрать правильную форму глагола.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тренировочные примеры по 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времени — три разных смысла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понятно, что действие происходит сейчас, было закончено или длилось в прошлом, выбрать нужную форму становится проще. Именно это помогает говорить и писать по-английски точнее.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2026-05-31T12:49:24Z</dcterms:created>
  <dcterms:modified xsi:type="dcterms:W3CDTF">2026-05-31T12:49:24Z</dcterms:modified>
</cp:coreProperties>
</file>