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между средними величинами и неравенство Коши–Буняковского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средние и учимся получать точные оценки.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средние и оценки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помогают быстро сравнивать числа в задачах по алгебре, физике, статистике и экономике. Они показывают не только «середину», но и границы возможных значений без длинных вычислений.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среднего для двух положительных чисел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обычное усреднение двух чисел: складываем их и делим на два. Это самый привычный способ найти значение, расположенное между данными числами.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и гармоническое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среднее связано с корнем из произведения чисел, а гармоническое — с отношением двух произведений к их сумме. Эти средние особенно полезны в задачах на сравнение и скорости.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чисел выполняется неравенство: арифметическое среднее не меньше геометрического, а геометрическое не меньше гармонического. Значит, первое обычно самое большое, а последнее — самое маленькое.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чисел 4 и 9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чисел 4 и 9 получаем 6,5: это сумма 13, разделённая на 2. Значение удобно воспринимать как точку между двумя данными числами.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Гармоническое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2ab/(a+b) получаем 72/13, то есть примерно 5,54. Порядок значений подтверждает общее неравенство: 6,5 больше 6, а 6 больше 5,54.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произведения 4 и 9 равен корню из 36, то есть 6. Этот пример выбран удачно, потому что ответ получается целым числом.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средних на одном примере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формулы и значения для чисел 4 и 9.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примере видно, что арифметическое среднее самое большое, геометрическое занимает середину, а гармоническое — самое маленькое.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формулам средних для положительных чисел; пример с 4 и 9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бывает только тогда, когда числа равны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числа одинаковые, все три средние дают один и тот же результат. Тогда неравенство превращается в равенство, и разницы между средними нет.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для средних величин при a = b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три средних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двух положительных чисел к общей цепочке неравенств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наборов чисел сумма попарных произведений в квадрате не превосходит произведения двух сумм квадратов. Это одна из самых сильных оценок в алгебре и основа многих преобразований.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сопоставляет сумму произведений с произведением сумм квадратов. Оно помогает понять, насколько велико выражение, даже если вычислить его точно трудно или неудобно.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этой оценки выводят другие полезные неравенства и получают границы значений в задачах. Поэтому она часто встречается в доказательствах и при поиске максимума или минимума.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неравенства Коши–Буняковского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неравенства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векторами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неравенство связывает скалярное произведение двух векторов с их длинами. Это позволяет увидеть алгебраическую формулу через геометрический рисунок.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темами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соединить геометрию и алгебру. Один и тот же пример можно рассматривать как вычисление по формулам и как работу с длинами на чертеже.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выходят из одной точки, то их взаимное положение зависит от угла между ними. Неравенство показывает, что произведение длин задаёт верхнюю границу для скалярного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неравенства на числовом примере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квадрат суммы произведений и произведение сумм квадратов для двух троек чисел. Разница между ними невелика, но неравенство выполняется.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 меньше 1078, значит неравенство верно. Пример показывает, как быстро проверить оценку без сложного вывода.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из условия: (1,2,3) и (4,5,6)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для двух пар чисел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две пары чисел, неравенство Коши–Буняковского сравнивает сумму попарных произведений с произведением сумм квадратов. Это удобно, когда нужно быстро получить оценку без детального вычисления.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обычных задачах этот частный случай помогает проверять, верно ли составлено решение, и не завышено ли значение выражения. Формула работает как инструмент быстрой и надёжной проверки.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полезна при работе с координатами, длинами отрезков и векторными величинами. Она позволяет заменять длинные преобразования одной аккуратной оценкой и сразу видеть границу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конкретных числах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простые значения и сравним левую и правую части неравенства Коши–Буняковского.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выполняется, а разница между частями невелика. Такой пример показывает, как формула работает на конкретных числах и как её можно быстро проверить.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Коши–Буняковского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неравенство Коши–Буняковского связано со средними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неравенство для сумм произведений и сумм квадратов. Оно действует для нескольких чисел сразу и задаёт общую форму сравнения.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числа так, чтобы в выражении появились суммы и произведения двух положительных чисел. После этого формула принимает более знакомый вид.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средних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преобразований получается сравнение арифметического и геометрического средних. Значит, классическое неравенство между средними — это частный случай более общего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неравенству AM ≥ GM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общей оценки для сумм и квадратов получают неравенство между арифметическим и геометрическим средними.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эти неравенства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между средними помогают сравнивать дроби, корни и другие выражения, когда точный расчёт слишком громоздкий. С их помощью быстрее находят верхнюю или нижнюю границу ответа.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понять, какое из двух значений больше, оценки через средние дают аккуратный способ сравнения. Это особенно полезно, когда числа входят в сложные формулы.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Коши–Буняковского часто используют в задачах с отрезками, векторами и координатной плоскостью. Оно связывает длины и произведения координат, делая решение короче и нагляднее.
</a:t>
            </a:r>
            <a:endParaRPr lang="en-US" sz="1326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 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наибольшее и наименьшее значение эти неравенства помогают ограничить результат без полного перебора вариантов. Поэтому они часто встречаются в алгебраических и прикладных задачах.
</a:t>
            </a:r>
            <a:endParaRPr lang="en-US" sz="12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разрыв между средними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отличаются исходные числа, тем заметнее расходятся значения трёх средних. Это видно уже на простых парах, где одно число остаётся равным 1.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равных числах все средние совпадают. По мере роста разницы арифметическое удаляется от гармонического, а геометрическое занимает промежуточное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для пар 1 и 1, 1 и 4, 1 и 9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формулами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и гармоническое средние в школьном курсе рассматривают для положительных чисел. Если не проверить это условие, можно получить неверный вывод или неправильно применить формулу.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b, все три средних совпадают, и неравенство превращается в равенство. Этот случай важно отдельно проверять, чтобы не допустить лишних знаков строгости.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 цепочку неравенств и написать средние в неправильной последовательности. Нужно помнить, что для положительных чисел арифметическое среднее не меньше геометрического, а геометрическое не меньше гармонического.
</a:t>
            </a:r>
            <a:endParaRPr lang="en-US" sz="1192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путают, где используется корень, а где дробь с произведением. Чтобы избежать ошибки, полезно сначала записать формулу полностью, а затем подставлять конкретные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Мини-разбор задачи с числами 5 и 20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числа 5 и 20, затем делим сумму пополам. Получаем 12,5, и это наибольшее из трёх средних для данной пары.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и гармоническое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среднее равно 10, потому что √(5·20)=√100. Гармоническое среднее равно 8, если подставить числа в соответствующую формулу.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цепочка выглядит так: 12,5 &gt; 10 &gt; 8. Пример показывает, что даже без длинных вычислений можно быстро увидеть порядок трёх средних.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средних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общий порядок средних и показывает, что между ними есть чёткая зависимость, а не случайное совпадение значений.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чисел арифметическое среднее не меньше геометрического, а геометрическое — не меньше гармонического. Равенство возможно только при одинаковых числах.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формулам средних величин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величины позволяют удобно сравнивать числа и получать оценки без лишних вычислений. Неравенство Коши–Буняковского расширяет эти идеи и помогает решать задачи по алгебре, геометрии и координатам.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2026-05-29T15:05:47Z</dcterms:created>
  <dcterms:modified xsi:type="dcterms:W3CDTF">2026-05-29T15:05:47Z</dcterms:modified>
</cp:coreProperties>
</file>