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высшая нервная деятельность, речь, сознание, познавательные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обеспечивает поведение, речь, сознание и познание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высшей нервной 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высшей нервной деятельности началось с исследований И.П. Павлова, развившихся с развитием нейрофизиологии и нейровизуализации. Вклад учёных Ухтомского и Выготского значительно расширил наши знания о мозге и психике.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высшая нервная деятельность и её 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– это процессы, обеспечивающие осознанное поведение, память, обучение и мышление, базирующиеся на работе коры больших полушарий.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она формирует индивидуальные поведенческие реакции, обеспечивая уникальность каждого человека в социальных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отвечает за анализ, синтез информации и адаптацию организма к изменениям внешней среды, позволяя эффективно взаимодействовать с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роли коры больших полушарий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активность коры наблюдается при решении творческих задач и обучении новым навыкам, что демонстрирует её важность для развития.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 отвечает за интеллектуальные способности, включая сознательное мышление и принятие решений в сложных ситуациях.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расположены специализированные зоны для восприятия: зрительная, слуховая, речевая, а также двигательные и чувствительные области.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выполняет функцию интеграции поступающей из внешнего и внутреннего мира информации для формирования осознанного ответа.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И.П. Павлова о сигнальных системах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сигнальная система воспринимает и обрабатывает реальные раздражители окружающей среды — свет, звук, запахи и боль, формируя непосредственные реакции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сигнальная система, уникальная для человека, основана на использовании слов и понятий, обеспечивая более сложные процессы мышления и речевого общения.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Рефлексы: генетическая база и приобретённые навыки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природные защитные реакции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врождённые реакции организма, например, моргание или кашель, которые защищают тело от опасностей без сознательного участия. Они формируют основу для выживания с первых дней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рефлексы: приобретённые связи и поведение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через опыт и обучение, связывая нейтральные раздражители с рефлекторной реакцией, как показали опыты Павлова с собаками и звонком. Они отвечают за привычки и адаптацию к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13738"/>
            <a:ext cx="4534800" cy="28075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высшей нервной деятельности человека и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нервной деятельности человека и животных отражены в наличии речи, развитом сознании и абстрактном мышлении, что существенно отличает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мозг отличается сложной организацией коры, что обеспечивает уникальные когнитивные способности, включая речь и абстрактное мышление.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формирования речи у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тесно связана с развитием мышления и социализацией, формируя основу культурной идентичности личности.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развивается в раннем детстве через взаимодействие с окружающими, что стимулирует освоение слов и грамматических структур.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системой знаков, позволяющей передавать мысли, эмоции и знания между людьми, укрепляя социальные связи.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Брока: моторный центр речи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производство речи, контролируя движения артикуляционного аппарата. Нарушения в этой зоне вызывают трудности с произношением, сохраняя понимание языка.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Вернике: область понимания языка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восприятие и осмысление слов и предложений. Повреждения приводят к затруднениям в понимании речи и построении связного высказывания.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речи в коре головного мозга и их функции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нарушения сознания могут возникать из-за травм или болезней, влияя на восприятие и поведение человека.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позволяет анализировать ситуацию, строить планы и регулировать внимание, что важно для успешной деятельности и социальной адаптации.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состояниях — бодрствование, сновидения, гипноз — уровень и качество сознания изменяются, отражая различные формы восприятия мира.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— это способность человека осознавать своё «Я», мысли, ощущения, а также контролировать поступки и реакции в окружающей среде.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Сознание: структура и проявления у человека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Познавательные процессы: основные виды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концентрирует психические ресурсы на значимых объектах, отсекая ненужные раздражители для эффективного усвоения информации.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 возникают при восприятии отдельных характеристик окружающего мира через органы чувств, служат основой для дальнейшей обработки информации мозгом.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объединяет ощущения в цельные образы, позволяя понять предметы и явления в их целостности и взаимосвязи.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и воспроизводит информацию, воображение создаёт новые образы, а мышление анализирует и решает задачи, используя полученные знания.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психологии,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познавательных процессов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функционирование каждого познавательного процесса зависит от предыдущих и способствует работе последующих этапов восприятия и обработки информации.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ощущений, памяти и мышления обеспечивает глубокое понимание и быструю адаптацию к новым ситуациям, повышая качество познания.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 удерживает информацию всего на несколько секунд или минут, обеспечивая её быстрое использование в текущих задачах.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отвечает за активное удержание и переработку данных в процессе решения конкретных задач и принятия решений.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хранит знания, навыки и воспоминания на значительно более длительный срок — от месяцев до всей жизни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Память: виды, механизмы и биологическая основа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Внимание: роль и формы проявления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Непроизвольное внимание активируется спонтанно под воздействием ярких или неожиданных стимулов, обеспечивая быструю реакцию на важные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Произвольное внимание требует сознательных усилий для сосредоточения на задании или учебном материале, способствуя качественному усвоению информации.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Воображение: путь к творчеству и новым открытиям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как источник инноваций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позволяет человеку создавать образы и идеи, не существующие в реальности, что способствует изобретениям и развитию науки. Именно благодаря способности представлять новое возникают технические и художественные открытия.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воображения в художественном творчестве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писатели используют воображение для создания уникальных миров и персонажей. Это помогает выражать мысли и чувства, расширяя горизонты восприятия и когнитивных способностей.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мышление в решении задач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позволяет выделять части целого, что важно для разборa сложных ситуаций. Синтез объединяет данные для формирования целостной картины и нахождения оптимальных решений.
</a:t>
            </a:r>
            <a:endParaRPr lang="en-US" sz="139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различных видов мышления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Наглядно-действенное мышление помогает учиться через опыт, а словесно-логическое облегчает понимание и обобщение информации. Образное мышление стимулирует креативность и новые идеи.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Мышление: ключевые операции и разновидности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познавательных процессов в работе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обработки информации человеческим мозгом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Роджера Сперри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разделением мозолистого тела показали, что левое и правое полушария специализируются на разных функциях, подтверждая асимметрию мозговой деятельности у животных и людей.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ЭЭГ и анализ мозговой активности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Электроэнцефалография позволяет регистрировать электрические сигналы мозга, что помогает изучать активность в разных состояниях — бодрствовании, сне и обучении, особенно у подростков.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внимания при различных стимулах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визуальными и слуховыми раздражителями выявляют особенности распределения внимания, его переключения и объёма, что важно для развития методик обучения и коррекции внимания.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исследования мозга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высшей нервной деятельности для школьников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мозга помогает развивать навыки эффективного обучения и критического мышления. Это позволяет лучше усваивать материал и контролировать учебный процесс.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высшей нервной деятельности способствуют профилактике стрессов, повышению работоспособности и помогают сориентироваться в выборе профессий, связанных с наукой и психологией.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 практическое применение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высшей нервной деятельности раскрывает механизмы сознания, речи и познания, что важно для здоровья и развития личности. Эти знания помогают школьникам успешнее учиться и гармонично развиваться.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2026-05-09T03:03:33Z</dcterms:created>
  <dcterms:modified xsi:type="dcterms:W3CDTF">2026-05-09T03:03:33Z</dcterms:modified>
</cp:coreProperties>
</file>