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рода войск Вооружённых Сил Российской Федерации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армия России и чем отличаются её основные части?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РФ защищают суверенитет, территориальную целостность и безопасность государства. Понимание их структуры помогает увидеть, как распределяются задачи между видами и родами войск, и почему согласованные действия важны для обороны страны.
</a:t>
            </a:r>
            <a:endParaRPr lang="en-US" sz="1492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структуре армии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Вооружённых Сил Российской Федерации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виды, отдельные рода войск и подразделения обеспечения.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2686" y="1336325"/>
            <a:ext cx="3989029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законы, общевойсковые уставы и учебные материалы по ОБЗР
</a:t>
            </a:r>
            <a:endParaRPr lang="en-US" sz="941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каждого элемента ВС РФ своя среда действий, задачи и техника.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 род войск специализируется на своей среде и дополняет другие элементы системы.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 рода войск и их назначение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 — крупнейший вид Вооружённых Сил РФ. Они ведут бой на местности, где особенно важны удержание рубежей, манёвр и способность долго сохранять контроль над территорией.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войска: основа обороны на суше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состав входят мотострелковые и танковые части, ракетные войска и артиллерия, войска противовоздушной обороны, армейская авиация и подразделения обеспечения. Вместе они создают устойчивую боевую систему.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этого вида — отражать наступление противника, вести оборону и при необходимости развивать наступление. Поэтому Сухопутные войска остаются основой боевых действий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Сухопутных войск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 Т-72 и Т-90 сочетают защиту, огневую мощь и подвижность. На поле боя они помогают прорывать оборону и поддерживать подразделения огнём, сохраняя высокую устойчивость к поражению.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 как ударная сила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БМП и БТР для манёвра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БМП-2, БМП-3 и БТР-82А перевозят личный состав и поддерживают его огнём. Такая техника позволяет быстро менять позиции, действовать под прикрытием и сохранять темп наступления.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и РСЗО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Самоходные артиллерийские установки и реактивные системы залпового огня поражают цели на значительном удалении. Именно они дают войскам мощную огневую поддержку и помогают воздействовать на противника до сближения.
</a:t>
            </a:r>
            <a:endParaRPr lang="en-US" sz="11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Воздушно-космические силы: защита воздуха и космоса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силы ВКС поражают воздушные и наземные цели, ведут разведку и обеспечивают манёвр войск. Они работают на больших скоростях и в широком пространстве.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Противовоздушная оборона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Зенитно-ракетные и радиотехнические силы прикрывают страну от воздушного нападения. Они обнаруживают угрозу, сопровождают цели и обеспечивают защиту важных объектов.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средства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космического назначения управляют орбитальной группировкой, поддерживают связь и предупреждают о ракетном нападении. Это делает ВКС частью единой системы безопасности.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обстановки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Радиотехнические подразделения непрерывно наблюдают за воздушным пространством. Их данные помогают быстрее принимать решения и согласовывать действия авиации, ПВО и командования.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авиация действует в интересах наземных войск и поражает цели на поле боя и в тактической глубине. Она особенно важна там, где требуется быстрый и точный удар.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в составе ВКС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Армейская авиация поддерживает Сухопутные войска, а военно-транспортная обеспечивает переброску личного состава, вооружения и грузов. Дальняя авиация решает задачи на больших расстояниях и усиливает стратегические возможности.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авиации зависит от взаимодействия с разведкой, связью и ПВО. Только при точном обмене данными авиационные удары становятся своевременными и согласованными с общим планом операции.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2172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28437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флот: защита морских рубежей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Надводные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контролируют морские районы, сопровождают коммуникации и обеспечивают присутствие флота в важных акваториях. Их задача — защищать интересы страны на море.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лодки действуют скрытно и способны долго сохранять боевую готовность. Они усиливают стратегическое сдерживание и расширяют возможности ВМФ на океанских направлениях.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авиация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авиация ведёт разведку, прикрывает корабли и поражает цели в прибрежной зоне. Она связывает действия флота с воздушной обстановкой над морем.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войска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войска защищают прибрежные территории и важные объекты на суше. Они усиливают оборону морских направлений и не позволяют противнику закрепиться у берега.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ВМФ действует на северном, тихоокеанском, балтийском, черноморском и каспийском направлениях. Такая география требует высокой выучки, автономности и точной координации сил.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сдерживание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составляют основу ядерного сдерживания и обеспечивают защиту государства от крупномасштабной агрессии. Их назначение — сделать нападение заведомо неприемлемым.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Шахтные и мобильные комплексы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вооружении РВСН находятся шахтные и мобильные ракетные комплексы. Они предназначены для ответного удара и поддерживают стратегическую стабильность, снижая вероятность войны.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Ракетные войска стратегического назначения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 предназначены для быстрого переброса в нужный район, захвата важных объектов и действий в тылу противника, когда требуется немедленное усиление на решающем направлении.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боеспособность основана на высокой мобильности, выносливости и автономности: десантники должны действовать в отрыве от основных сил и сохранять управление в сложной обстановке.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включает парашютно-десантную выучку, огневую и тактическую подготовку, а также умение быстро менять район применения. Поэтому ВДВ рассматриваются как манёвренный резерв командования.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Воздушно-десантные войска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связи, разведка и подразделения радиоэлектронной борьбы обеспечивают управление, обмен данными и защиту информации, без которых невозможно согласованное применение сил.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войска и службы обеспечения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войска, а также подразделения РХБЗ выполняют разминирование, фортификацию, маскировку и защиту от опасных факторов, повышая живучесть войск на поле боя.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Топогеодезические и тыловые подразделения дают точные ориентиры, доставляют материальные средства, организуют ремонт и эвакуацию техники, поддерживая непрерывность операций.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эти части редко действуют как ударная сила, именно они создают условия для устойчивости, безопасности и управляемости всей военной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не численность, а уровень специализации видов войск по ключевым средам и задачам применения.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по структуре Вооружённых Сил Российской Федерации, учебные материалы ОБЗР.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подчёркивают, что каждый вид войск имеет собственную ведущую сферу: сухопутную, воздушно-космическую, морскую, стратегическую или мобильную.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основных видов войск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718" y="1334925"/>
            <a:ext cx="4131415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назначение видов войск ВС РФ по учебным и нормативным материалам.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виды войск по среде действий, подвижности, дальности применения и главной задаче.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виды войск не дублируют друг друга: каждый решает свою задачу в определённой среде и на своём уровне применения.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войск по ключевым признакам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бой начинается с разведки и передачи данных в систему управления, где информация быстро превращается в решение и задачу для нужных сил и средств.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Боевое взаимодействие видов войск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авиация, артиллерия, ПВО, инженерные и связные подразделения действуют синхронно: одни поражают цели, другие прикрывают, обеспечивают проходы и поддерживают устойчивую связь.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позволяет не просто нанести удар, а добиться результата всей операцией. Именно согласованность делает армию единой системой, а не набором отдельных частей.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совместной военной операции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принцип организации современного межвидового взаимодействия в Вооружённых Силах Российской Федерации.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структуры армии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преобразования были связаны с новыми угрозами, сокращением ресурсов и необходимостью сделать управление более компактным, чётким и устойчивым в условиях меняющейся обстановки.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Вооружённых Сил стала более технологичной и межвидовой: задачи решаются совместно, а успех зависит от координации, информированности и устойчивого управления.
</a:t>
            </a:r>
            <a:endParaRPr lang="en-US" sz="1205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наследие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современной системы стали органы управления, виды и рода войск, унаследованные от советского периода, а также опыт крупномасштабных операций и развитой мобилизационной модели.
</a:t>
            </a:r>
            <a:endParaRPr lang="en-US" sz="1283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Усилились роль мобильных сил, связь между видами войск, применение высокоточного оружия и разведывательных средств, что повысило скорость принятия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символика и принадлежность к видам войск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форме военнослужащего знаки различия и шевроны помогают определить вид или род войск без слов. Для зрителя это не просто элемент одежды, а знак традиции, службы и конкретной военной специализации, заметный даже издалека.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Шеврон, который сразу говорит о принадлежности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Эмблемы как язык военной истории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Эмблемы Сухопутных войск, ВКС, ВМФ, РВСН и ВДВ отражают сферу применения и историческую преемственность. По ним можно увидеть связь между современными задачами и давними воинскими традициями, закреплёнными в символике.
</a:t>
            </a:r>
            <a:endParaRPr lang="en-US" sz="1058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которая объединяет и различает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формы подчёркивает принадлежность к Вооружённым Силам России, а отдельные детали показывают различия между частями. Именно поэтому символика важна и для внутренней идентичности, и для внешнего распознавания.
</a:t>
            </a:r>
            <a:endParaRPr lang="en-US" sz="11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вклад основных элементов армии в общую систему безопасности, включая не только боевые действия, но и устойчивость управления.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 видам и родам войск ВС РФ; обобщение по назначению структур, 2025.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страны строится как взаимодополняющая система: сильная сторона каждого вида войск раскрывается только вместе с возможностями остальных.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разных войск в обороне страны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армия из разных сил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виды и рода войск нужно, чтобы каждый элемент армии выполнял свою задачу точно и эффективно. Вместе они образуют целостную систему обороны, где специализация усиливает общую безопасность страны.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2026-05-21T04:43:15Z</dcterms:created>
  <dcterms:modified xsi:type="dcterms:W3CDTF">2026-05-21T04:43:15Z</dcterms:modified>
</cp:coreProperties>
</file>