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стройках пятилетки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стройки СССР стали сюжетом, героем и языком советской литературы 1930-х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литература стала частью индустриализации: она описывала стройки, дисциплину труда и рождение «нового человека», одновременно выполняя идеологическую и воспитательную задачу.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эпоха пятилеток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стройка стала центральным сюжетом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зрелищность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стройка сразу задавала высокий масштаб действия: котлованы, мосты, плотины и заводы выглядели как видимый образ будущего, который можно было описать как исторический перелом.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стройках возникали аварии, срывы сроков, нехватка материалов и тяжелые условия. Это создавало естественную драму, в которой проверялись воля, дисциплина и готовность к ответственности.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подвиг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работа представлялась не рутиной, а подвигом: ночные смены, рекорды и перевыполнение нормы превращали обычный труд в событие общенационального значения.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 против инерции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строился вокруг столкновения нового уклада с привычкой к медлительности и разобщенности. Поэтому стройка становилась удобной моделью борьбы за обновление всей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строителя в литературе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 в текстах 1930-х годов — не частный герой, а представитель времени. Его ценность определялась пользой для общего дела, умением подчинять личное интересам коллектива и государства.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закрепились узнаваемые типажи: бригадир, комсомолец, инженер, старый рабочий, переученный крестьянин. Каждый из них по-своему показывал переход к новому типу сознания и труда.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производственная проза строилась вокруг не одного события, а целой системы смыслов и оценок.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падают на трудовой подвиг и коллектив, тогда как техника и быт служат фоном для идеологического конфликта.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советской литературы 1930-х годов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производственного текста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требовал узнаваемых деталей жизни, но подчинял их заранее заданной цели: показать движение общества к социализму и убедить читателя в его исторической правоте.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должен был меняться: преодолевать сомнение, учиться дисциплине, включаться в коллектив и приходить к сознательному принятию общих задач, а не оставаться замкнутым в личных интересах.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обычно закреплял победу правильной линии: стройка завершалась, кризис преодолевался, а отрицательные персонажи раскрывались как носители саботажа, бюрократизма или косности.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как литературная норма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1930-х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Журналисты и очеркисты отправляются на крупные объекты, чтобы увидеть трудовую жизнь изнутри и собрать живые детали для репортажей и очерков.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десятилетия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тема входит в крупную прозу: авторы соединяют наблюдение за стройкой с художественным обобщением, создавая романы и повести о созидании.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1930-х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стройках становятся частью литературной нормы: они проходят редактуру, обсуждаются критикой и закрепляют образ героического труда.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стройки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Стройка и литературный жанр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по-разному показывали стройку: от живого наблюдения до публичного конфликта и сатирической критики.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определял степень документальности и идеологической строгости: чем короче форма, тем острее акцент на текущей задаче.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литература 1930-х годов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пришедший из бетона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воображении Днепрогэс становился не просто гидроузлом, а знаком нового мира, где электричество меняет ритм жизни страны. Бетон, металл и вода здесь звучат как материалы исторического переворота, а не только как детали строительства.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стихией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плотины позволял показать человека, который умеет подчинять природную мощь общей цели. Вода больше не выглядит хаосом: она входит в строгую форму, а сама стройка превращается в символ организованной воли и технического прогресса.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 отражении реки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страницах особенно важны свет, простор и движение вперед. Гигантская стройка воспринимается как рубеж между старым и новым временем, где каждый камень и каждый механизм работают на образ будущей индустриальной страны.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Днепрогэс как образ новой эпохи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Производственный роман редко возникал сразу: его сюжет и тон часто выстраивались поэтапно, от наблюдения к канонической версии.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продвигался текст, тем сильнее усиливались отбор конфликтов, идеологическая правка и образ коллективной победы.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советской литературы 1930-х годов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производственного романа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производственной прозе это создавало ощущение живой, но идеологически направленной эпохи.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слой стройки обычно соединял лозунг, технику и разговорную речь рабочих.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советской литературе 1930-х годов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обычно строилась на столкновении нового замысла со старой инерцией: герой видит срыв, хаос или неорганизованность и должен найти причину, а не только устранить последствия.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усиливали внешние препятствия — погода, нехватка материалов, аварии, срыв сроков и ошибки управления. Они делали стройку не фоном, а полноценным источником драматизма.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утверждала коллективное решение: спор завершался технической находкой, дисциплиной и общим усилием. Так текст переводил кризис в подтверждение правильности выбранного пути.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 драматургия текста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не случайна: она распределяет в тексте труд, ответственность и конфликт между разными носителями опыта и власти.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фигуры доминируют, а отрицательные служат для усиления сюжетного напряжения и идеологической оценки.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87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структурное обобщение по советской производственной прозе 1930-х годов
</a:t>
            </a:r>
            <a:endParaRPr lang="en-US" sz="787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функции персонажей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Комсомольцы в текстах о стройках олицетворяли темп, риск и веру в будущее. Их включали в ночные смены, субботники и соревнование бригад, чтобы показать готовность молодежи брать на себя трудную задачу.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помогал соединить романтику эпохи с повседневной дисциплиной. Молодые герои не только вдохновляли, но и демонстрировали, как энтузиазм превращается в конкретный результат на стройплощадке.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 и молодежная энергия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Фабула производственного текста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последовательность событий в производственной прозе 1930-х годов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1781" y="2770325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687" y="523600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600" y="5302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Газета, журнал и массовая читка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Газетная публикация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задавала оперативность и связывала литературный текст с текущими событиями. Читатель воспринимал его как отклик на живую производственную повестку и подтверждение реальности происходящего.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версия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«Толстый» журнал позволял расширить сюжет, уточнить характеры и придать материалу художественную завершенность. Здесь производственная тема получала более развернутую форму и идеологическую рамку.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Клубная читка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собраниях и в рабочих клубах текст звучал вслух и сразу становился предметом обсуждения. Такая форма усиливала коллективное восприятие и связывала литературу с практикой труда.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аудитория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широкого круга читателей эти произведения были не только рассказом о стройке, но и моделью поведения. Они подчеркивали долг, дисциплину и личную ответственность перед общим делом.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ценности задавали читателю не только идеал героя, но и меру правильного отношения к труду, времени и общему результату.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приходятся на коллектив и дисциплину: именно они делают производственный текст моделью советского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тематическое обобщение по советской литературе 1930-х годов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транслировали тексты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стройках часто сглаживала травмы, дефицит и тяжелую цену больших проектов. Из-за этого реальная повседневность нередко оказывалась за пределами художественного изображения.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противоречия темы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задача заставляла упрощать конфликт и заранее направлять читателя к нужному выводу. Это снижало многозначность текста, но повышало его мобилизационную силу.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условности такие произведения сохраняют живой язык эпохи. Они передают лексику труда, ритм коллективной жизни и представление о человеке как части большого государственного дела.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их важно читать критически: видеть и художественную схему, и исторический документ. Именно в этом двойном качестве они остаются ценными для понимания 1930-х годов.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литература 1930-х годов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жанры по-разному обслуживали общую задачу литературы эпохи.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работали вместе: одни создавали целостный миф о стройке, другие закрепляли его в оперативной и нормативной форме.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и их историческая функция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стройках пятилетки показали, как литература может одновременно описывать реальность, формировать идеал и поддерживать общественную мобилизацию. В этом и заключается их историческая значимость.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пятилетки: между искусством и задачей эпохи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2026-05-23T20:29:47Z</dcterms:created>
  <dcterms:modified xsi:type="dcterms:W3CDTF">2026-05-23T20:29:47Z</dcterms:modified>
</cp:coreProperties>
</file>