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защитных механизмов иммунной системы и современных вызовов в её работе.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организма с инфекцией: ключевые темы и современные вопросы
</a:t>
            </a:r>
            <a:endParaRPr lang="en-US" sz="280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инфекции и защитных сил организма
</a:t>
            </a:r>
            <a:endParaRPr lang="en-US" sz="2493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инфекционных агентов требует комплексной защиты организма. Знание иммунной системы помогает подросткам беречь здоровье и предупреждать болезни.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одноклеточные микроорганизмы, вызывающие заболевания, такие как ангина и туберкулёз, распространяющиеся через воздух, воду и контакт с заражёнными поверхностями.
</a:t>
            </a:r>
            <a:endParaRPr lang="en-US" sz="1517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— неклеточные частицы, вызывающие грипп, ОРВИ и COVID-19, легко передаются воздушно-капельным путём и быстро размножаются в клетках организма.
</a:t>
            </a:r>
            <a:endParaRPr lang="en-US" sz="1517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Грибки провоцируют кожные инфекции, например микозы, передаются через контакт с заражёнными предметами и могут поражать слизистые оболочки.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— глисты и простейшие, проникающие в организм через пищу и воду, вызывают поражения органов и требуют специального лечения.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инфекционных агентов: основные характеристики
</a:t>
            </a:r>
            <a:endParaRPr lang="en-US" sz="232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Распознавание патогенов: роль клеток и молекул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оснащены рецепторами, которые быстро идентифицируют чужеродные антигены, обеспечивая молниеносный старт иммунного ответа при проникновении патогенов.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механизм защищает организм, отличая собственные клетки от вредных, и запускает последовательные реакции для устранения угрозы.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иммунной системы: органы и клетки
</a:t>
            </a:r>
            <a:endParaRPr lang="en-US" sz="2303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узлы, селезёнка и костный мозг — главные органы, где образуются и учатся иммунные клетки для борьбы с инфекциями.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Лейкоциты, включая лимфоциты и макрофаги, исполняют ключевые функции распознавания и уничтожения патогенов на разных этапах иммунного ответа.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состоит из врождённого и приобретённого компонентов, которые совместно обеспечивают эффективную защиту организма.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Врожденный и приобретённый иммунитет: сравнение характеристик
</a:t>
            </a:r>
            <a:endParaRPr lang="en-US" sz="1901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различия между двумя типами иммунитета по времени реакции, специфичности, памяти и клеточным составам.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быстрого врождённого и целенаправленного приобретённого иммунитета создаёт мощную защиту.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Врождённый иммунитет: барьеры и реакции
</a:t>
            </a:r>
            <a:endParaRPr lang="en-US" sz="2883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 слизистые оболочки представляют физический барьер, предотвращая проникновение большинства микроорганизмов во внутренние ткани.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Лизоцим в слюне и желудочный сок обладают антимикробными свойствами, уничтожая бактерии и другие патогены при первом контакте.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Макрофаги быстро обнаруживают и поглощают чужеродные частицы, эффективно уничтожая их без предварительной подготовки.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Т-лимфоциты обнаруживают и уничтожают клетки, инфицированные вирусами, предотвращая дальнейшее распространение инфекции.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В-лимфоциты синтезируют антитела, которые связываются с антигенами, нейтрализуя или маркируя патогены для уничтожения.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первого контакта с инфекцией иммунная система создаёт память, обеспечивая быстрый и сильный ответ при повторном заражении.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адаптивная защита важна для долгосрочного иммунитета и эффективности вакцин.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Приобретённый иммунитет: специфическая защита и память
</a:t>
            </a:r>
            <a:endParaRPr lang="en-US" sz="216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скорости иммунного ответа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Врождённый иммунитет активируется мгновенно, обеспечивая первую линию защиты, в то время как приобретённый иммунитет развивается постепенно через несколько дней.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Слаженное взаимодействие двух типов иммунитета обеспечивает как немедленную, так и длительную защиту от инфекций.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иммунологических исследований, 2023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002875"/>
            <a:ext cx="4088700" cy="18207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350" y="1002343"/>
            <a:ext cx="4076400" cy="18272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025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вакцины?
</a:t>
            </a:r>
            <a:pPr algn="l" indent="0" marL="0">
              <a:lnSpc>
                <a:spcPct val="100000"/>
              </a:lnSpc>
              <a:buNone/>
            </a:pPr>
            <a:r>
              <a:rPr lang="en-US" sz="15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Вакцины содержат ослабленные или инактивированные патогены, которые не вызывают заболевания, но стимулируют иммунитет к выработке памяти. Благодаря этому организм готов эффективно бороться с настоящей инфекцией.
</a:t>
            </a:r>
            <a:endParaRPr lang="en-US" sz="1592" dirty="0"/>
          </a:p>
        </p:txBody>
      </p:sp>
      <p:sp>
        <p:nvSpPr>
          <p:cNvPr id="7" name="Text 1"/>
          <p:cNvSpPr txBox="1"/>
          <p:nvPr/>
        </p:nvSpPr>
        <p:spPr>
          <a:xfrm>
            <a:off x="4730550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известных вакцин
</a:t>
            </a:r>
            <a:pPr algn="l" indent="0" marL="0">
              <a:lnSpc>
                <a:spcPct val="100000"/>
              </a:lnSpc>
              <a:buNone/>
            </a:pPr>
            <a:r>
              <a:rPr lang="en-US" sz="15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 против гриппа ежегодно защищает миллионы людей, вакцина от кори предотвращает эпидемии, а прививки от столбняка обеспечивают долгосрочную защиту благодаря стимулированию антительного иммунитета.
</a:t>
            </a:r>
            <a:endParaRPr lang="en-US" sz="1583" dirty="0"/>
          </a:p>
        </p:txBody>
      </p:sp>
      <p:sp>
        <p:nvSpPr>
          <p:cNvPr id="8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9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и примеры вакцинации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патогена в организме и активация иммунной защиты
</a:t>
            </a:r>
            <a:endParaRPr lang="en-US" sz="2271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иммунного ответа на проникновение инфекционного агента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250" y="3059300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Иммунодефицит: ослабленная защита организма
</a:t>
            </a:r>
            <a:pPr algn="ctr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Иммунодефицит выражается в снижении активности защитных клеток, что делает организм уязвимым к инфекциям. Это состояние может быть врождённым или приобретённым, требуя внимания и лечения.
</a:t>
            </a:r>
            <a:endParaRPr lang="en-US" sz="1192" dirty="0"/>
          </a:p>
        </p:txBody>
      </p:sp>
      <p:sp>
        <p:nvSpPr>
          <p:cNvPr id="10" name="Text 1"/>
          <p:cNvSpPr txBox="1"/>
          <p:nvPr/>
        </p:nvSpPr>
        <p:spPr>
          <a:xfrm>
            <a:off x="33736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Аутоиммунные заболевания: атака на свои клетки
</a:t>
            </a:r>
            <a:pPr algn="ctr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аутоиммунных болезнях иммунная система ошибочно воспринимает собственные ткани как врага, вызывая воспаления и повреждения органов. Такие заболевания требуют точной диагностики и терапии.
</a:t>
            </a:r>
            <a:endParaRPr lang="en-US" sz="1202" dirty="0"/>
          </a:p>
        </p:txBody>
      </p:sp>
      <p:sp>
        <p:nvSpPr>
          <p:cNvPr id="11" name="Text 2"/>
          <p:cNvSpPr txBox="1"/>
          <p:nvPr/>
        </p:nvSpPr>
        <p:spPr>
          <a:xfrm>
            <a:off x="62467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Аллергии: чрезмерная реакция на внешние факторы
</a:t>
            </a:r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Аллергии возникают из-за гиперактивного ответа иммунитета на безвредные вещества, вызывая зуд, сыпь и отёки. Понимание этого процесса важно для предотвращения осложнений.
</a:t>
            </a:r>
            <a:endParaRPr lang="en-US" sz="1267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работы иммунной системы: основные типы
</a:t>
            </a:r>
            <a:endParaRPr lang="en-US" sz="196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4187" y="1038300"/>
            <a:ext cx="4015476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заболеваний по типу иммунного ответа и основным симптомам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Аутоиммунные болезни связаны с атакой собственных тканей, аллергии — с гиперчувствительностью к внешним агентам.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иммунологии и медицинской практики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Аутоиммунные и аллергические заболевания: ключевые отличия
</a:t>
            </a:r>
            <a:endParaRPr lang="en-US" sz="19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Иммунодефицит: причины и признаки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Первичный иммунодефицит обусловлен генетическими мутациями, приводящими к нарушению развития иммунных клеток и снижению их функций.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Вторичный иммунодефицит развивается под влиянием инфекций, таких как ВИЧ, или приема иммунодепрессивных препаратов, ослабляя защиту организма.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симптомы включают частые инфекции, медленное заживление ран и уменьшение количества лейкоцитов в крови.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 ошибочно распознаёт собственные клетки как чужеродные и начинает их атаковать, вызывая воспаление.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Хроническая активация иммунитета приводит к повреждению тканей, что проявляется в заболеваниях суставов и внутренних органов.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таких заболеваний — тиреоидит и системная красная волчанка, где поражаются щитовидная железа и соединительная ткань.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нарушений связаны с дефектами в механизмах узнавания и контроля иммунных клеток, что требует специализированного лечения.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аутоиммунных реакций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002875"/>
            <a:ext cx="4088700" cy="18207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350" y="1002343"/>
            <a:ext cx="4076400" cy="18272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025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аллергии у детей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детей появляются зуд и сыпь на коже после контакта с аллергенами. Эти симптомы требуют своевременного выявления и лечения для предупреждения осложнений.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730550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аллергические реакции у 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Отёки, затруднённое дыхание и анафилаксия — признаки серьёзной аллергической реакции, которая может возникнуть внезапно и требует неотложной медицинской помощи.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9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Аллергические реакции: проявления и распространенность
</a:t>
            </a:r>
            <a:endParaRPr lang="en-US" sz="19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окружающей среды, влияющие на иммунитет
</a:t>
            </a:r>
            <a:endParaRPr lang="en-US" sz="1983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Здоровое питание с достаточным количеством витаминов и минералов существенно укрепляет иммунитет и помогает бороться с инфекциями.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упражнения повышают общий тонус организма и стимулируют нормальное функционирование защитных систем.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Хронический стресс негативно влияет на иммунный ответ, снижая способность организма сопротивляться болезням.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обеспечивает поступление необходимых микроэлементов для нормальной работы иммунной системы.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физическая активность помогает поддерживать здоровье и стимулирует выработку защитных клеток.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 и снижение стрессовых факторов способствуют восстановлению иммунитета и предотвращают усталость.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вакцинация и приём витаминов поддерживают защиту организма от инфекций в различных климатических условиях.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 способы укрепления иммунитета
</a:t>
            </a:r>
            <a:endParaRPr lang="en-US" sz="263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250" y="3059300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терапия в борьбе с иммунными болезнями
</a:t>
            </a:r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методы позволяют корректировать генетические нарушения, лежащие в основе иммунодефицитов, открывая перспективы для полного выздоровления пациентов.
</a:t>
            </a:r>
            <a:endParaRPr lang="en-US" sz="1267" dirty="0"/>
          </a:p>
        </p:txBody>
      </p:sp>
      <p:sp>
        <p:nvSpPr>
          <p:cNvPr id="10" name="Text 1"/>
          <p:cNvSpPr txBox="1"/>
          <p:nvPr/>
        </p:nvSpPr>
        <p:spPr>
          <a:xfrm>
            <a:off x="33736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 создание инновационных вакцин
</a:t>
            </a:r>
            <a:pPr algn="ctr" indent="0" marL="0">
              <a:lnSpc>
                <a:spcPct val="100000"/>
              </a:lnSpc>
              <a:buNone/>
            </a:pPr>
            <a:r>
              <a:rPr lang="en-US" sz="13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платформ для быстрой генерации вакцин помогает эффективно противостоять новым вирусам и бактериям, улучшая глобальную защиту здоровья.
</a:t>
            </a:r>
            <a:endParaRPr lang="en-US" sz="1331" dirty="0"/>
          </a:p>
        </p:txBody>
      </p:sp>
      <p:sp>
        <p:nvSpPr>
          <p:cNvPr id="11" name="Text 2"/>
          <p:cNvSpPr txBox="1"/>
          <p:nvPr/>
        </p:nvSpPr>
        <p:spPr>
          <a:xfrm>
            <a:off x="62467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аутоиммунных процессов и новые терапии
</a:t>
            </a:r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механизмов аутоиммунных заболеваний способствуют созданию целевых лекарств, уменьшающих воспаление и предотвращающих повреждение органов.
</a:t>
            </a:r>
            <a:endParaRPr lang="en-US" sz="1267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и перспективы иммунологии
</a:t>
            </a:r>
            <a:endParaRPr lang="en-US" sz="19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— залог здоровья 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понимание работы иммунной системы помогает молодым людям заботиться о себе, предотвращать болезни и поддерживать активный образ жизни.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2026-05-09T00:15:11Z</dcterms:created>
  <dcterms:modified xsi:type="dcterms:W3CDTF">2026-05-09T00:15:11Z</dcterms:modified>
</cp:coreProperties>
</file>