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Александрович Есенин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поэт: природа, деревня, Россия, любовь и чувства — яркая жизнь и запоминающиеся стихи.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Есенина читают потому, что его стихи понятны и детям, и взрослым. В них узнаются берёза, поле, снег, закат, родной дом и деревня. Через эти образы литература учит любить Родину и замечать красоту обычной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изучаем Есенина на уроке литературы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родился 3 октября 1895 года в селе Константиново Рязанской губернии. Детство прошло среди полей, лугов, рек и крестьянского быта — всё это стало его главными впечатлениями.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поэта в селе Константиново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слушал народные песни, сказки и частушки, слышал живую разговорную речь. Поэтому позже в стихах появилось много простых слов, которые звучат естественно и легко запоминаются.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земской школе и Спас-Клепиковском училище помогла ему полюбить чтение и сочинение стихов. Так рождался поэт, который учился выражать чувства через строки.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природа в жизни и поэзии Есенина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Рязанские поля как картина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Рязанские поля и луга запоминаются не только видом, но и движением — ветром, светом, запахами. В стихах Есенина такие пейзажи часто звучат как воспоминания, которые согревают, успокаивают или заставляют задуматься.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Ока, берёзовые рощи и деревенские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Ока и берёзовые рощи становятся символами домашнего мира. Деревенские праздники, проходя в памяти, превращаются в яркие образы. Природа у Есенина — не фон, а часть переживаний и истории сердца.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Москву и первые шаги в литературе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 год — переезд в Москву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уезжает из родного села в Москву. Он знакомится с книгами и литературной средой и начинает больше писать, набираясь опыта у разных авторов.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типографии и чтение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он трудится в типографии: рядом оказываются издания, редакции, корректуры. Это помогает ему лучше понимать, как рождается печатное слово.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1914–1915 годы — публикации и встреча с Блоком
</a:t>
            </a:r>
            <a:pPr algn="ctr" indent="0" marL="0">
              <a:lnSpc>
                <a:spcPct val="100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его произведения начинают печатать в журналах. В 1915-м Есенин встречается с Александром Блоком, и тот замечает талант молодого поэта.
</a:t>
            </a:r>
            <a:endParaRPr lang="en-US" sz="10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Сергея Есенина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→ народные впечатления → школа и первые стихи → Москва → печатная среда → журнальные публикации → поддержка Блока → известность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литературная эпоха Серебряного века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начале XX века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входит в литературу в эпоху, когда рядом работали Александр Блок, Владимир Маяковский, Анна Ахматова и Марина Цветаева. Этот период часто называют Серебряным веком.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простота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слушать: строки звучат плавно, в них много мелодии. При этом язык остаётся понятным — близким к живой речи, без сложной «учёности».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народной интонации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выделялся тем, что писал о деревенской России «по-родному» — теплее, мягче, с человеческой интонацией. Поэтому читателю легко узнать себя в чувствах поэта.
</a:t>
            </a:r>
            <a:endParaRPr lang="en-US" sz="1089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через деревню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современников он особенно последовательно удерживал образ России, связанной с полем, лесом, рощей и деревенским бытом. Родина у него всегда «рядом» и «живёт» в строках.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распределяет темы: чаще всего встречаются природа и Родина, а затем — любовь и одиночество. Остальные части связаны с временем и размышлениями 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природы и Родины показывает, что для Есенина чувство дома было сердцем поэзии. Даже в любовных и грустных стихах он нередко возвращает читателя к образам родного мира.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стихов Есенина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по темам, без точных количественных подсчётов (схематическая визуализация).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Есенина соединяет нежность, грусть и память. В его стихах чувство не холодное и не далёкое: оно остаётся живым, потому что поэт пишет о том, что переживает человек.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любви и личных чувствах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звучат темы встречи и расставания. Радость от близости может быстро сменяться болью разлуки, а в словах слышится сожаление о том, что время неумолимо уходит вперёд.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также пишет о ревности и внутреннем напряжении. Он показывает, как любовь меняет настроение и мысли, и поэтому стихотворение становится похожим на исповедь, понятную читателю.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искренность делает любовные тексты Есенина такими близкими. Благодаря сочетанию нежности и печали его стихи волнуют и подростков, и взрослых, когда каждый ищет «свои»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часто пишет короткими строками, использует повторы и уменьшительные формы. Его слова звучат так, как в живой разговорной речи, поэтому стихотворения легко читать вслух и хочется перечитывать.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Есенина: простые слова и певучие строки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много народных оборотов и мелодичности, поэтому они хорошо запоминаются. Для примера подойдёт фотография рукописи, старой книги или страницы со стихами — там видно, как рождалась строка.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повторяются шесть особенно заметных образов природы, и они помогают передавать настроение так же, как это делает человек.
</a:t>
            </a:r>
            <a:endParaRPr lang="en-US" sz="1106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клён, роща, снег, ветер и заря действуют в стихотворениях как живые. Через их «поведение» меняется интонация: тишина становится светлой, а печаль — зримой.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перечню природных образов из описания к слайду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195611"/>
            <a:ext cx="3934500" cy="24937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короткой биографии: от рождения в Константинове до последнего года жизни и смерти в Ленинграде.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30 лет жизни Есенин прошёл путь от деревенского детства к литературной известности, а переломные встречи и публикации усиливали его голос.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Сергея Есенина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предоставленного описания (сводная биографическая таблица)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1917 года изменилась жизнь страны, и это отразилось в лирике поэта: вместо прежней ясности появились тревога и грусть. Он пристально всматривался в то, как меняется деревенский уклад.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перемены после 1917 года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Есенина волновала судьба родной деревни: старый сельский мир не исчезал сразу, но уже ощущалось, что привычные порядки уходят. Он задавал себе вопрос, что останется человеку и природе.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переживания сделали стихи глубже: поэт чаще соединял личное чувство с размышлением о времени. В результате интонация стала более сложной — спокойствие уступало место внутреннему напряжению.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показывает четыре отрезка: рост известности на фоне всё более напряжённого внутреннего состояния, особенно заметного в 1925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смены периодов усиливается контраст: внешние успехи сопутствуют внутренним сомнениям. Это делает позднюю лирику особенно пронзительной и человечной.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пути Есенина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творческого пути по датам из описания к слайду (условная визуализация)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Сергея Есенина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«Пугачёв»: история и судьба одного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сталкиваются большие события и личный выбор героя. Для иллюстрации хорошо подходит разворот с театральной сценой или историческим пейзажем: дорога, степь, ветер. На фоне — ощущение судьбы, которая давит и одновременно ведёт вперёд. 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Снегина»: память о России и встреча с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строится на возвращении к воспоминаниям: прошлое будто выходит на свет через разговоры, письма и тихие сцены. Иллюстрацию поддержит сельский дом, тетрадный лист и образ женщины у окна. Так легче показать связь человеческой жизни и судьбы страны. 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«Инония»: разговор о будущем и поиске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звучит как размышление о том, какой могла бы стать Россия и каким может быть человек в новых обстоятельствах. Для визуального решения подойдут городские очертания, карты или символический пейзаж. В центре — поиск ответа, где надежда не отменяет боли. 
</a:t>
            </a:r>
            <a:endParaRPr lang="en-US" sz="10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поэта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— начало трудного периода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1924–1925 годах Есенин переживал усталость и внутреннюю тревогу. Он продолжал писать, но всё чаще возвращался к мотивам прощания и размышлений о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— усиливается грусть и ощущение конца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становились тише по настроению, но напряжённее по смыслу. В них звучали грусть, мысль о быстротечности и внутреннее подведение итогов.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декабря 1925 — смерть в Ленинграде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умер в Ленинграде, в гостинице «Англетер». Ранний уход сделал его судьбу особенно известной и печальной для читателей.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узнают разные по темам тексты: от природной лирики до признаний и грустных раздумий 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школьного «набора» показывает: у Есенина есть стихотворения и для размышлений о чувствах, и для разговоров о природе. Значит, его легко читать в разном возрасте.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стихи Есенина чаще всего знают школьники
</a:t>
            </a:r>
            <a:endParaRPr lang="en-US" sz="2248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стихотворений — из описания к слайду (частота представлена условно для наглядности)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3859" y="1791220"/>
            <a:ext cx="18765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школьном чтении сегодня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регулярно входят в школьное чтение. На уроках литературы по ним удобно обсуждать образы природы, характер лирического героя и настроение текста.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чтецов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Есенинские строки выбирают для выступлений: они хорошо звучат вслух благодаря мелодичности и ясным словам. Важно, что смысл поддерживает и интонация, и паузы.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спектакли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часто становится частью школьных постановок и песенных проектов. Так стихотворение воспринимается как живая речь и помогает объединять разные форматы обучения.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остаётся близким многим, потому что в нём много простых слов, ярких картин природы и сильных переживаний. Читатель узнаёт себя в признании, грусти или радости.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024080"/>
            <a:ext cx="3805200" cy="31392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Коротко: как устроены стихи Есенина и почему они легко узнаются по звучанию и образам.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особенностей складываются в узнаваемый стиль: мелодичность помогает понимать образность, а искренность делает эмоции убедительными и живыми.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поэзии Есенина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из предоставленного описания к слайду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Сергей Есенин остаётся важным поэтом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объединил любовь к Родине, красоту русской природы и переживания человека, сохранив память о деревенской жизни. Его поэзию легко читать благодаря простому, певучему и образному языку.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2026-05-12T21:42:58Z</dcterms:created>
  <dcterms:modified xsi:type="dcterms:W3CDTF">2026-05-12T21:42:58Z</dcterms:modified>
</cp:coreProperties>
</file>