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Любите книгу — и она станет другом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открывает мир сказок, знаний и добрых открытий.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книга нужна школьнику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книга помогает читать увереннее, запоминать текст и понимать героев. Она расширяет словарь, развивает внимание и делает уроки интереснее, потому что в каждой истории есть что узнать и о чём подумать.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8400" y="3266100"/>
            <a:ext cx="1674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7650" y="1507400"/>
            <a:ext cx="2511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500" y="1507400"/>
            <a:ext cx="2232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8700" y="1507400"/>
            <a:ext cx="2790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55950" y="3266100"/>
            <a:ext cx="2232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книга
</a:t>
            </a:r>
            <a:endParaRPr lang="en-US" sz="3400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Давать знания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познавательные тексты рассказывают о школе, путешествиях, открытиях и простых вопросах жизни. Книга отвечает на любопытные «почему?» и «как?».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Открывать новые слова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страницах встречаются необычные выражения и красивые обороты речи. С каждой книгой слов становится больше, а говорить и отвечать на уроках легче.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Рассказывать о природе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знакомит с животными, лесом, морем и временами года. Читая, ребёнок узнаёт, как устроен мир, и замечает в нём много удивительных деталей.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Показывать дружбу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историях герои дружат, ссорятся и снова мирятся. Такие сюжеты помогают понять, почему важно быть добрым, честным и уметь просить прощения.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Удивлять чудесами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волшебные помощники и смешные превращения делают чтение особенно интересным. Книга умеет удивлять так, что хочется быстрее узнать продолжение.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книга бывает красивой и интересной
</a:t>
            </a:r>
            <a:endParaRPr lang="en-US" sz="3068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Обложка, которую хочется рассмотреть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обложка сразу привлекает взгляд и подсказывает, о чём будет история. Если книгу раскрыть, на странице можно увидеть красивую иллюстрацию, а рядом поставить ещё несколько книг, чтобы получилась уютная маленькая выставка.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Картинки, которые помогают читать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иллюстрация не просто украшает страницу. Она помогает представить героя, место действия и настроение истории. Когда рядом есть рисунок, текст становится понятнее, а читать — ещё приятнее и веселее.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 ладони читателя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книги есть страницы, переплёт и аккуратный вид, словно у маленького сокровища. Если держать её бережно, она долго остаётся чистой, красивой и готовой дарить новые истории многим читателям.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чтение становится привычкой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дней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становится увереннее: слова читаются легче, а внимание дольше удерживается на странице.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короткая практика помогает лучше запоминать прочитанное и не терять интерес к книге.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можно с 10–15 минут. Небольшое время не утомляет и помогает спокойно вчитаться в текст.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книгу по интересу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подумай, что тебе нравится больше: приключения, загадки, животные, волшебство или смешные истории. Когда тема близка, читать хочется без лишних уговоров.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посмотри, удобно ли читать сам текст: короткие главы, понятные слова и крупный шрифт помогают не уставать и не терять нить истории.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наконец, открой первые страницы. Если книга сразу вызывает любопытство, значит, она почти нашла своего читателя и уже просится домой.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книга появляется в руках читателя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книги от замысла до чтения в библиотеке или магазине.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учит добру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герои часто помогают друг другу, делятся последним и не бросают товарища в беде. Так книга показывает, как выглядит настоящая забота.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истории, ребёнок замечает, что честность и вежливость важнее пустых обещаний. Добрый поступок запоминается лучше, чем громкие слова.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ошибается и исправляет свой поступок, история становится полезным уроком. Книга мягко подсказывает, как поступать правильно в жизни и в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любимая книга или любимый герой
</a:t>
            </a:r>
            <a:endParaRPr lang="en-US" sz="3314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читателя есть своя любимая история или герой. Кого-то привлекает смелость, кого-то — доброта, а кто-то любит смешные приключения и неожиданные повороты.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читает любимую книгу с закладкой в руках, она становится особенно близкой. Хочется возвращаться к ней снова, улыбаться знакомым эпизодам и делиться впечатлением с друзьями.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431" y="14194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0862" y="1419450"/>
            <a:ext cx="200925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919" y="3284875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12175" y="3291505"/>
            <a:ext cx="318300" cy="2546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книгу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чтением лучше вымыть руки. Тогда страницы останутся чистыми, а книга дольше сохранит аккуратный и приятный вид.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 вместо уголков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Уголки загибать не нужно: они быстро портят страницу. Закладка помогает легко найти нужное место и не оставляет следов.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еды и напитков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Крошки и пятна на страницах — плохие соседи для книги. Лучше читать отдельно от еды, чтобы книга оставалась опрятной и целой.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хранение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Книгу стоит класть на полку или в сумку так, чтобы она не мнулась. Бережное обращение помогает ей радовать и одного читателя, и многих следующих.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5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— дом для книг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книги аккуратно стоят на полках и ждут читателей. Здесь легко увидеть разные жанры, выбрать знакомую тему и заметить новую интересную книгу рядом.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00250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полки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595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ищет историю по автору, названию или разделу. Если нужна помощь, можно спросить библиотекаря — он подскажет, где стоит нужная книга.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606197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книги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57190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важно говорить тихо, бережно листать страницы и ставить книгу на место вовремя. Эти простые правила помогают сохранять порядок и уважать других читателей.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712157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чтения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67785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Прочитанную книгу возвращают в библиотеку, чтобы её мог взять следующий читатель. А потом снова можно выбрать новую историю и отправиться в другое книжное путешествие.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818191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и новая встреча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экран: разные помощники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быстро показывает картинки и события, но книга учит читать спокойно и внимательно. При чтении ребёнок сам представляет героев, место действия и важные детали истории.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Книгу удобно открывать снова и снова. Можно вернуться к любимому месту, перечитать смешную сцену или заметить то, что сначала осталось незамеченным.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книги легче размышлять и обсуждать прочитанное. Она не спешит, а помогает думать, задавать вопросы и строить свои образы в воображении.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4081" y="326100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звучат как музыка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слова идут в особом порядке, и строка звучит размеренно. Ритм помогает слушать текст как мелодию и легче запоминать его.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строки поддерживают настроение стихотворения. Они делают его понятным, живым и помогают запомнить самые яркие места.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Схожие окончания строк делают стихотворение звонким и красивым. Рифма помогает угадывать следующее слово и делает чтение особенно приятным.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стихи часто бывают весёлыми, добрыми и немного озорными. Они учат чувствовать красоту языка и радоваться звучанию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сказочного мира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и победа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героя ждёт трудность, но он не сдаётся. В сказке добро обычно побеждает, а читатель радуется счастливому финалу и запоминает важный урок.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сразу приглашает в необычный мир. В ней могут появиться говорящие животные, добрые помощники и чудесные предметы. Читатель быстро понимает: дальше будет интересно.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пониманию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ребёнку читать осмысленно: от знакомства с книгой до вывода о её главной мысли.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книги школьнику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писать без лишних ошибок, потому что ребёнок часто видит правильное написание слов и запоминает его в тексте.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тренирует пересказ: нужно вспомнить героев, порядок событий и главную мысль. Это учит говорить понятно и по делу.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делают речь точнее и богаче. С ними легче отвечать на уроках и объяснять свои мысли без лишних повторов.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полезны на разных предметах: они расширяют знания о языке, людях, природе и окружающем мире. Учиться становится интереснее.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вечера с книгой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читают вместе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 комнате горит мягкий свет лампы, на диване уютно устроились взрослый и ребёнок. Открытая книга лежит между ними, а страницы шуршат тихо и спокойно. В такие минуты история звучит особенно близко и доброжелательно.
</a:t>
            </a:r>
            <a:endParaRPr lang="en-US" sz="1187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— ещё одна глава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уже в пижаме, а рядом — любимая книга и внимательный взрослый. Чтение перед сном помогает успокоиться, улыбнуться смешному герою и обсудить, кто поступил правильно. Дом наполняется теплом и тихим доверием.
</a:t>
            </a:r>
            <a:endParaRPr lang="en-US" sz="1139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разговор о героях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можно спросить, кто понравился больше всего и почему. За таким разговором книга становится общим другом семьи. Она объединяет людей за одним светом, одним диваном и одной хорошей историей.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2321975" y="1131950"/>
            <a:ext cx="2926800" cy="100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Поставить маленькую цель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читать по нескольку страниц или по одной главе. Небольшая цель помогает не уставать и радоваться каждому завершённому шагу.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85375" y="2696275"/>
            <a:ext cx="2926800" cy="10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уютное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Книжный уголок с хорошим светом, удобным стулом и любимой закладкой делает чтение приятнее. Там хочется открывать книгу снова и снова.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9300" y="3581925"/>
            <a:ext cx="2926800" cy="10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любимый жанр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 того, что действительно интересно: сказки, животные, загадки, приключения или смешные истории. Тогда книга сразу покажется ближе и понятнее.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952025" y="1025250"/>
            <a:ext cx="29268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Делиться впечатлениями
</a:t>
            </a:r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обсуждать прочитанное с друзьями или читать по ролям, история запоминается лучше. Маленькие успехи превращают чтение в радостную привычку.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шагов к любви к чтению
</a:t>
            </a:r>
            <a:endParaRPr lang="en-US" sz="3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хранит память и мечты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сказки и старые истории передают опыт многих поколений. Через них мы узнаём, как жили люди раньше, во что верили и чему радовались.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книги показывают новые открытия и изменения вокруг нас. Они помогают увидеть, как мир становится другим, но добрые чувства остаются важными.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хорошей книги хочется придумать собственную историю. Так чтение не только хранит память, но и подталкивает к мечте и творчеству.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растит ум и сердце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книге делает мир шире и добрее: она учит думать, мечтать и понимать других. Чем чаще ребёнок читает, тем охотнее он открывает новую историю.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2026-05-24T07:24:29Z</dcterms:created>
  <dcterms:modified xsi:type="dcterms:W3CDTF">2026-05-24T07:24:29Z</dcterms:modified>
</cp:coreProperties>
</file>