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Kate likes cakes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Еда, улыбки и простые фразы про вкусы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будет на уроке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поговорим о любимой еде, выучим новые слова и потренируем короткие фразы: I like… She likes… Do you like…?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7. Kate likes cakes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000" y="146862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начинаем с короткой и весёлой темы: любимая еда Кейт. Дети быстро узнают новые слова и сразу пробуют говорить простые фразы по образцу.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5000" y="2571550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будем учить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 — научиться говорить о своих вкусах и вкусах другого человека. Для этого пригодятся I like… и She likes…, а также вопрос Do you like…?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5000" y="367447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работаем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построен как игра: картинки, повторы, мини-диалоги и короткие ответы. Всё помогает запоминать слова легко, без длинных правил и скучных объяснений.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207" y="1191226"/>
            <a:ext cx="1934700" cy="12337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164" y="1191226"/>
            <a:ext cx="1934700" cy="12337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2557" y="1191226"/>
            <a:ext cx="1934700" cy="12337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75634" y="1191226"/>
            <a:ext cx="1934700" cy="123374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Посмотрим и назовём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485099" y="2554919"/>
            <a:ext cx="1868929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и чай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85099" y="3107601"/>
            <a:ext cx="1868929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картинке может быть кусочек торта, рядом печенье и чашка чая. Дети смотрят и быстро отвечают: What is it? Потом называют слово по-английски.
</a:t>
            </a:r>
            <a:endParaRPr lang="en-US" sz="1124" dirty="0"/>
          </a:p>
        </p:txBody>
      </p:sp>
      <p:sp>
        <p:nvSpPr>
          <p:cNvPr id="14" name="Text 4"/>
          <p:cNvSpPr txBox="1"/>
          <p:nvPr/>
        </p:nvSpPr>
        <p:spPr>
          <a:xfrm>
            <a:off x="2588056" y="2554919"/>
            <a:ext cx="1868929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на тарелке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2588056" y="3107601"/>
            <a:ext cx="1868929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картинка показывает мороженое в рожке и сэндвич. Так новые слова запоминаются не отдельно, а вместе с ярким образом и улыбкой.
</a:t>
            </a:r>
            <a:endParaRPr lang="en-US" sz="1118" dirty="0"/>
          </a:p>
        </p:txBody>
      </p:sp>
      <p:sp>
        <p:nvSpPr>
          <p:cNvPr id="16" name="Text 6"/>
          <p:cNvSpPr txBox="1"/>
          <p:nvPr/>
        </p:nvSpPr>
        <p:spPr>
          <a:xfrm>
            <a:off x="4694624" y="2554919"/>
            <a:ext cx="1869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ответ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694624" y="3107601"/>
            <a:ext cx="1869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 знакомый, ответ приходит быстро и смело. Это помогает не бояться английских слов и сразу включаться в урок, как настоящий маленький знаток.
</a:t>
            </a:r>
            <a:endParaRPr lang="en-US" sz="1124" dirty="0"/>
          </a:p>
        </p:txBody>
      </p:sp>
      <p:sp>
        <p:nvSpPr>
          <p:cNvPr id="18" name="Text 8"/>
          <p:cNvSpPr txBox="1"/>
          <p:nvPr/>
        </p:nvSpPr>
        <p:spPr>
          <a:xfrm>
            <a:off x="6808527" y="2554919"/>
            <a:ext cx="1869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игры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6808527" y="3107601"/>
            <a:ext cx="1869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лица и смайлики делают задание ещё проще. Можно удивиться, обрадоваться или показать, что еда нравится, а значит, слова запомнятся лучше.
</a:t>
            </a:r>
            <a:endParaRPr lang="en-US" sz="112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cakes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4895650" y="1660675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cakes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Cakes — это пирожные, торты и другая сладкая выпечка. Слово читается примерно как «кейкс», а в фразе урока оно звучит особенно вкусно и легко.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95650" y="27345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для повтора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готовую фразу: Kate likes cakes. Она помогает сразу увидеть слово в деле и связать его с любимой едой героини урока.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95650" y="38084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удобно показать несколько ярких кусочков торта или маленьких пирожных. Так слово быстрее остаётся в памяти, потому что его легко представить.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cookies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4310211" y="1726375"/>
            <a:ext cx="1527789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для повтора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Повторите короткую фразу: I like cookies. Она очень простая, и в ней уже есть всё нужное для маленького ответа о своих вкусах.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411853" y="1726375"/>
            <a:ext cx="1527789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много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увидеть одно печенье, а потом несколько. Так становится понятно, что слово используется для разных печений, но звучит одинаково в уроке.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30160" y="1726375"/>
            <a:ext cx="1527789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cookies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Cookies — это печенье. Слово читается примерно как «кукиз», а сама картинка сразу подсказывает, что речь идёт о вкусном угощении к чаю.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tea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000" y="146862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tea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 — это чай. Слово читается как «ти», поэтому его легко произнести и узнать в короткой фразе урока.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5000" y="2571550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для повтора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She likes tea помогает потренировать слово likes для неё. Можно представить тёплую чашку, пар над ней и спокойный домашний вечер.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5000" y="367447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Чашка чая на картинке делает новое слово очень понятным. Дети быстро связывают английское слово с привычным предметом и запоминают его без усилий.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ice cream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695400" y="2970149"/>
            <a:ext cx="2446087" cy="15942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ice cream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Ice cream — это мороженое. Слова читаются примерно как «айс крим», и их легко узнать по яркой летней картинке.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35305" y="2970149"/>
            <a:ext cx="2446087" cy="15942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для вопроса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Do you like ice cream? удобно говорить вслух и отвечать коротко. Он помогает спросить друга о любимом лакомстве без длинных фраз.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75209" y="2970149"/>
            <a:ext cx="2446087" cy="15942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Рожок или чашка с мороженым делает слово запоминающимся сразу. Цветная картинка подсказывает ответ даже тем, кто только начал учить английский.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слово like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нравится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like означает «нравится». Когда ребёнок говорит I like cookies, он сообщает о своей любимой еде. Рядом можно нарисовать сердечко и улыбающегося героя.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говорим о ней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идёт о ней, форма меняется: She likes cakes. Это маленькое изменение помогает показать, что мы говорим не о себе, а о другом человеке.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простых примера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легко сравнить между собой: I like cookies. She likes cakes. Так дети видят, что английский любит порядок и совсем не пугает.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фраза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местоимения к правильной форме глагола и готовому примеру.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сказать, что не нравится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отрицание в теме еды: I don’t like… и She doesn’t like…; слово not показывает, что что-то не нравится.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спросить и ответить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 собеседнику и две готовые короткие реплики для ответа в теме еды.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Кейт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4895650" y="1660675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образец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короткий образец и повторяем его хором. Важны два слова: Kate и cakes. Они помогают запомнить модель имени и любимой еды.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95650" y="27345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строится очень просто: имя, затем likes, потом слово про еду. Такой порядок легко повторить и использовать с другими словами урока.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95650" y="38084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тоже короткий: Yes, she does. Он подтверждает, что Kate любит cakes, и помогает детям отвечать уверенно, без длинных предложений.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 картинкам
</a:t>
            </a:r>
            <a:endParaRPr lang="en-US" sz="3400" dirty="0"/>
          </a:p>
        </p:txBody>
      </p:sp>
      <p:sp>
        <p:nvSpPr>
          <p:cNvPr id="11" name="Text 2"/>
          <p:cNvSpPr txBox="1"/>
          <p:nvPr/>
        </p:nvSpPr>
        <p:spPr>
          <a:xfrm>
            <a:off x="3429325" y="146807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Tea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соедините предложение Kate likes tea с чашкой чая. Здесь важно заметить слово likes и подобрать картинку, где видно тёплый напиток.
</a:t>
            </a:r>
            <a:endParaRPr lang="en-US" sz="1273" dirty="0"/>
          </a:p>
        </p:txBody>
      </p:sp>
      <p:sp>
        <p:nvSpPr>
          <p:cNvPr id="12" name="Text 3"/>
          <p:cNvSpPr txBox="1"/>
          <p:nvPr/>
        </p:nvSpPr>
        <p:spPr>
          <a:xfrm>
            <a:off x="614525" y="1468087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Cakes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картинку к предложению Kate likes cakes. Подходит изображение с тортом или пирожными, потому что именно это слово стоит в конце фразы.
</a:t>
            </a:r>
            <a:endParaRPr lang="en-US" sz="1223" dirty="0"/>
          </a:p>
        </p:txBody>
      </p:sp>
      <p:sp>
        <p:nvSpPr>
          <p:cNvPr id="13" name="Text 4"/>
          <p:cNvSpPr txBox="1"/>
          <p:nvPr/>
        </p:nvSpPr>
        <p:spPr>
          <a:xfrm>
            <a:off x="34293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Ice cream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карточка — Kate likes ice cream. Соедините её с мороженым и проговорите фразу вслух, чтобы закрепить слово и порядок слов.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145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Cookies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Следующая пара — Kate likes cookies. К предложению подходит печенье, одно или несколько, чтобы ребёнок сразу увидел знакомое слово в действии.
</a:t>
            </a:r>
            <a:endParaRPr lang="en-US" sz="12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 или неверно?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чай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 на картинку и решите, верно ли утверждение Kate likes tea. Если на изображении у неё чай, ответ будет True и короткое подтверждение.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Kate doesn’t like tea проверяет отрицание. Если Кейт улыбается рядом с другой едой, нужно выбрать False и вспомнить значение слова doesn’t.
</a:t>
            </a:r>
            <a:endParaRPr lang="en-US" sz="1239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cookies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Последнее предложение Kate likes cookies помогает закрепить новое слово. Смотрите внимательно на картинку и выбирайте ответ по смыслу, не торопясь.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cakes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 Kate likes cakes легко узнать по сладкой картинке. Если рядом торт или пирожные, это верный ответ, и можно сказать True.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фразу
</a:t>
            </a:r>
            <a:endParaRPr lang="en-US" sz="3400" dirty="0"/>
          </a:p>
        </p:txBody>
      </p:sp>
      <p:sp>
        <p:nvSpPr>
          <p:cNvPr id="11" name="Text 2"/>
          <p:cNvSpPr txBox="1"/>
          <p:nvPr/>
        </p:nvSpPr>
        <p:spPr>
          <a:xfrm>
            <a:off x="695575" y="2902025"/>
            <a:ext cx="1454115" cy="1662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Выбери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нужного подлежащего: I или She. Это помогает сразу понять, о ком идёт речь, и не перепутать форму глагола в предложении.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64852" y="2902025"/>
            <a:ext cx="1454115" cy="1662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Подставь глагол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слово like или likes. После I ставим like, а после She — likes. Эта маленькая деталь делает фразу правильной и аккуратной.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834130" y="2902025"/>
            <a:ext cx="1454115" cy="1662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Выбери еду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вставьте слово про еду: cakes, tea, cookies или ice cream. Карточка с картинкой подскажет, какое слово нужно поставить в конце.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03397" y="2902025"/>
            <a:ext cx="1454115" cy="1662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Проверь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Прочитайте получившееся предложение вслух. Короткая фраза должна звучать ясно и уверенно, будто вы рассказываете о любимом угощении другу.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972677" y="2902025"/>
            <a:ext cx="1454123" cy="1662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Собери сам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Попробуйте собрать ещё одну фразу без подсказки. Меняйте только слова урока, а порядок оставляйте прежним — так запоминается схема предложения.
</a:t>
            </a:r>
            <a:endParaRPr lang="en-US" sz="118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 соседа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4895650" y="1660675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задаёт вопрос: Do you like cakes? или Do you like tea? Вопрос можно менять, подставляя любое слово из урока.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95650" y="27345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Ответь да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ученик отвечает коротко: Yes, I do. Если еда нравится, ответ звучит быстро и уверенно, без длинных объяснений и пауз.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95650" y="38084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Ответь нет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еда не нравится, используйте No, I don’t. Такой ответ тоже короткий, вежливый и отлично подходит для парной игры.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Играем в Кейт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4310211" y="1726375"/>
            <a:ext cx="1527789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не совпадает с картинкой, группа исправляет его вместе. Получается весёлая мини-игра, где важно слушать и говорить аккуратно.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411853" y="1726375"/>
            <a:ext cx="1527789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собеседника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ученик задаёт вопросы про еду и следит за ответом. Можно спрашивать по очереди про tea, cookies или ice cream.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30160" y="1726375"/>
            <a:ext cx="1527789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Кейт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ученик изображает Kate и отвечает только по образцу. Например: Kate likes cakes. Так тренируется простая фраза с именем и likes.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и выбираем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000" y="146862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cakes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Слушайте первую фразу учителя и найдите подходящую картинку. Если звучит Kate likes cakes, выбирайте изображение с тортом или пирожными.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5000" y="2571550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tea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фраза про tea тоже требует внимательности. Нужно услышать слово tea и показать, что Кейт любит чай, а не другую еду.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5000" y="367447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cookies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фраза с cookies проверяет, умеете ли вы услышать отрицание. Если звучит Kate doesn’t like cookies, выбирайте картинку, где печенье не подходит.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выучили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научились говорить о вкусе коротко и понятно: I like… для себя, She likes… для Кейт и Do you like…? для вопроса. Ещё повторили cakes, cookies, tea и ice cream.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2026-07-25T06:29:43Z</dcterms:created>
  <dcterms:modified xsi:type="dcterms:W3CDTF">2026-07-25T06:29:43Z</dcterms:modified>
</cp:coreProperties>
</file>