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как объект географического анализа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связан быстрее, плотнее и сложнее, чем когда-либо.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современного мира: что и зачем изучать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распределены люди, ресурсы и производство, почему страны зависят друг от друга и как на пространство влияют технологии, миграции, урбанизация и неравномерность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как ведущая черта современного мира
</a:t>
            </a:r>
            <a:endParaRPr lang="en-US" sz="1929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усилила движение товаров, капитала, технологий, информации и рабочей силы. Экономические связи перестали быть локальными и теперь охватывают большинство стран и регионов одновременно.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корпораций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корпорации, банки и цифровые платформы формируют единую экономическую среду. Их решения влияют на инвестиции, занятость, цены и размещение производства в разных частях мира.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медиа, бренды и стандарты потребления делают образ жизни всё более похожим. При этом отдельные общества стремятся сохранять собственную культурную идентичность и национальные особенности.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рынков повышает взаимную зависимость стран, но одновременно обостряет борьбу за ресурсы, рынки сбыта, технологии и политическое влияние на международной арене.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ITU, WTO; данные за 2010–2024 гг., сводная оценка по открытым международным статистическим обзорам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связности мира: интернет, мобильная связь и торговля
</a:t>
            </a:r>
            <a:endParaRPr lang="en-US" sz="172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 природе показатели меняются синхронно, что отражает сближение цифровой и экономической инфраструктуры.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рост подтверждает усиление взаимосвязанности мира; временные замедления связаны с кризисами, после которых обмены быстро восстанавливаются.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и международное разделение труда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этапы
</a:t>
            </a:r>
            <a:pPr algn="l" indent="0" marL="0">
              <a:lnSpc>
                <a:spcPct val="115000"/>
              </a:lnSpc>
              <a:buNone/>
            </a:pPr>
            <a:r>
              <a:rPr lang="en-US" sz="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может поставлять сырьё, другая — выпускать комплектующие, третья — собирать готовый товар. Такая специализация повышает эффективность, но делает производство зависимым от внешних связей.
</a:t>
            </a:r>
            <a:endParaRPr lang="en-US" sz="1293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железные дороги, авиация и логистические центры соединяют рынки в единую систему. Чем плотнее сеть перевозок, тем быстрее товары, ресурсы и информация перемещаются между регионами.
</a:t>
            </a:r>
            <a:endParaRPr lang="en-US" sz="1393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цепочек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цепочки часто тянутся через несколько континентов, поэтому размещение заводов, складов и распределительных центров становится важным фактором конкурентоспособности стран и компаний.
</a:t>
            </a:r>
            <a:endParaRPr lang="en-US" sz="1341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на одном участке — в порту, на границе или в зоне конфликта — способен вызвать задержки поставок, рост цен и дефицит продукции далеко за пределами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63541"/>
            <a:ext cx="4646100" cy="25895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сосредоточены основные экономические и демографические ресурсы современного мира.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Всемирный банк, ВТО; сводные международные оценки
</a:t>
            </a:r>
            <a:endParaRPr lang="en-US" sz="72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мировой экономики
</a:t>
            </a:r>
            <a:endParaRPr lang="en-US" sz="2721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мировой экономики сосредоточено в нескольких центрах, а наибольшую динамику в последние десятилетия демонстрирует 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превысила численность населения Земли в 2022 году.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рубеж показывает масштаб демографической нагрузки на ресурсы, города, транспорт и системы здравоохранения, а также усиливает значение грамотной демографической политики.
</a:t>
            </a:r>
            <a:endParaRPr lang="en-US" sz="1366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оценка численности населения мира,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ООН, Всемирного банка и ITU; условная аналитическая визуализация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 социальные контрасты мира
</a:t>
            </a:r>
            <a:endParaRPr lang="en-US" sz="212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странами проявляются не только в доходах, но и в доступе к базовым возможностям для развития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контрасты носят системный характер: улучшение одной сферы не устраняет отставание, если сохраняются проблемы с инфраструктурой и качеством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концентрация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рабочие места, образование, транспорт и услуги, поэтому доля городского населения продолжает расти. Особенно быстро этот процесс идёт в Азии и Африке.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агломераций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расширяются за пределы исторических границ и образуют агломерации. В них усиливаются связи между деловыми, жилыми и промышленными зонами, но возрастает нагрузка на инфраструктуру.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мегаполисов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приводит к дефициту жилья, пробкам, загрязнению воздуха и неравномерному доступу к услугам. Поэтому качество управления становится не менее важным, чем сам масштаб города.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рост мегаполисов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события к географическим последствиям
</a:t>
            </a:r>
            <a:endParaRPr lang="en-US" sz="236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локальное изменение быстро превращается в международный эффект в взаимосвязанном мире.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ресурсов и их география
</a:t>
            </a:r>
            <a:endParaRPr lang="en-US" sz="2663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 сосредоточены в отдельных регионах, поэтому энергетическая карта мира крайне неоднородна. Это влияет на промышленность, транспорт, внешнюю торговлю и политические отношения между странами.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сырье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металлов и редкие элементы формируют основу металлургии, машиностроения и высоких технологий. Страны-экспортеры получают доходы, но зависят от мировых цен и колебаний спроса на сырье.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 распределены неравномерно, а спрос на нее растет вместе с урбанизацией и сельским хозяйством. Для многих государств водный дефицит становится фактором экономических ограничений и социальной напряженности.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продовольствие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и сельскохозяйственные территории определяют продовольственную безопасность и экспортный потенциал государств. Однако интенсивное землепользование усиливает эрозию почв, деградацию ландшафтов и экологическую нагрузку.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696816"/>
            <a:ext cx="4646100" cy="18857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задачи искусственный интеллект и цифровые системы решают в разных сферах жизни и экономики.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OECD, UNESCO и отраслевых обзоров цифровой экономики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цифровые технологии меняют хозяйство
</a:t>
            </a:r>
            <a:endParaRPr lang="en-US" sz="2313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повышают скорость принятия решений и точность обработки данных, но требуют защиты информации, проверки алгоритмов и развития цифровой грамотности.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коммуникация в информационную эпоху
</a:t>
            </a:r>
            <a:endParaRPr lang="en-US" sz="192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мессенджеры сделали общение мгновенным и постоянным. Люди быстрее координируют учебу, работу и повседневные дела, а новости распространяются почти без временных задержек.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каналы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Видеоплатформы и онлайн-сервисы превратились в важные образовательные ресурсы. Через них школьники и взрослые получают объяснения, курсы, лекции и практические инструкции в удобном формате.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дезинформации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скорость обмена облегчает распространение фейков, манипулятивных сообщений и вырванных из контекста материалов. Поэтому важно сопоставлять источники и отделять факты от мнений.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как навык
</a:t>
            </a:r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информационном обществе ценится умение задавать вопросы к источнику, проверять автора и дату публикации, распознавать рекламные и пропагандистские приемы и не поддаваться перегрузке сообщениями.
</a:t>
            </a:r>
            <a:endParaRPr lang="en-US" sz="12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 основе общих тенденций ООН по миграции и урбанизации, 2010–2024
</a:t>
            </a:r>
            <a:endParaRPr lang="en-US" sz="741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 и пространственная мобильность
</a:t>
            </a:r>
            <a:endParaRPr lang="en-US" sz="19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миграции связан не только с экономическими причинами, но и с конфликтами, климатическими рисками и неравномерным развитием территорий.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 усиливает нагрузку на города и принимающие страны, одновременно меняя рынок труда и структуру населения в регионах выбытия и притяжения.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крупный город становится центром притяжения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центр и 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офисы, банки и штаб-квартиры компаний формируют ядро городской экономики. Сюда стягиваются рабочие места, инвестиции и профессиональные услуги, а рядом быстро растут жилые кварталы и сервисная инфраструктура.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который связывает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магистрали, вокзалы и аэропорты превращают город в крупный узел перемещений людей и грузов. Такая связанность ускоряет обмен, но при перегрузке вызывает пробки, шум и рост времени в пути.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повседневная 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музеи, театры и спортивные центры делают город пространством образования и общения. Однако высокая плотность населения усиливает спрос на жилье, воду и энергию, а также повышает экологическую нагрузку.
</a:t>
            </a:r>
            <a:endParaRPr lang="en-US" sz="13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22" y="3184796"/>
            <a:ext cx="583537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линии современной геополитики
</a:t>
            </a:r>
            <a:endParaRPr lang="en-US" sz="2611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ВТО, ЮНЕСКО и МВФ создают площадки для переговоров, согласования правил и урегулирования конфликтов. Через них страны пытаются сочетать сотрудничество с защитой собственных интересов.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морскими путями, проливами, железнодорожными маршрутами и логистическими хабами усиливает влияние государств. Перебои на таких направлениях быстро отражаются на торговле и ценах.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все чаще связано не только с сырьем, но и с технологическими цепочками, доступом к данным и производству критически важных компонентов. Это меняет характер международной конкуренции.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и 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соглашениями и совместными проектами растут санкции, торговые барьеры и борьба за стратегические территории. Современная геополитика сочетает взаимозависимость и жесткое соперничество.
</a:t>
            </a:r>
            <a:endParaRPr lang="en-US" sz="13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обобщенным данным IEA и Ember, 2023–2024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мира: баланс традиционных и новых источников
</a:t>
            </a:r>
            <a:endParaRPr lang="en-US" sz="172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энергопотребления сильно различается по странам: на нее влияют запасы топлива, климат, промышленная специализация и возможности модернизации сетей.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по-прежнему доминирует, но доля возобновляемых источников постепенно растет, особенно там, где есть инвестиции и благоприятные природные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компетенции нужны человеку сегодня
</a:t>
            </a:r>
            <a:endParaRPr lang="en-US" sz="2395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предметных знаний переходят к цифровым, коммуникативным и адаптивным навыкам, необходимым для выбора профессии и непрерывного обучения.
</a:t>
            </a:r>
            <a:endParaRPr lang="en-US" sz="8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молодежь входит в глобальный мир
</a:t>
            </a:r>
            <a:endParaRPr lang="en-US" sz="2756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получают доступ к курсам, лекциям и олимпиадам вне зависимости от места проживания. Это расширяет образовательные траектории и делает знания более доступными.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дистанционная работа, стажировки и конкурсы, где важны языки, цифровые навыки и самостоятельность. Молодежь раньше включается в глобальные профессиональные связи.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усиливаются информационная перегрузка, давление конкуренции и неравенство доступа к качественному образованию. Не у всех есть одинаковые стартовые условия.
</a:t>
            </a:r>
            <a:endParaRPr lang="en-US" sz="1033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все чаще зависит от дисциплины, ответственности и готовности постоянно обновлять знания. Эти качества помогают сохранять устойчивость в быстро меняющемся мире.
</a:t>
            </a:r>
            <a:endParaRPr lang="en-US" sz="10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связан, но не одинаков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показывает: страны и регионы включены в единую систему обменов, однако различия в ресурсах, уровне развития и политике сохраняются. Понимание этих связей помогает видеть вызовы и принимать взвешенные решения.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2026-06-03T06:48:57Z</dcterms:created>
  <dcterms:modified xsi:type="dcterms:W3CDTF">2026-06-03T06:48:57Z</dcterms:modified>
</cp:coreProperties>
</file>