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бывает транспорт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транспорта большой, быстрый и очень полезный.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нужен транспорт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людям быстро добираться туда, где они нужны, и перевозить вещи без тяжёлой ноши. Он делает жизнь удобнее, а большие расстояния — короче и понятнее для каждого из нас.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Едет по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движется по дорогам, рельсам и специальным дорожкам. Его можно увидеть почти в каждом городе, поэтому дети часто встречают его по пути в школу и домой.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наземному транспорту относятся автомобили, автобусы, трамваи, троллейбусы, поезда, велосипеды и мотоциклы. Каждый вид подходит для своей дороги и своей задачи.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и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машины перевозят пассажиров, а другие помогают доставлять товары, стройматериалы и посылки. Благодаря этому магазины, школы и дома получают всё нужное вовремя.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транспорт особенно привычен, потому что он часто бывает рядом с нами. Он шумит, спешит и работает каждый день, помогая городу жить без остановки.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— помощник в городе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поездка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Легковой автомобиль обычно вмещает 4–5 человек. На нём удобно ехать в магазин, в гости, на дачу или по делам по городу.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обычных автомобилей, есть грузовые машины, пожарные, скорой помощи и полицейские. Каждая из них выполняет свою важную работу и спешит туда, где нужна помощь.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Автомобилю помогают светофор, дорожные знаки и внимательный водитель. Ремень безопасности делает поездку спокойнее и безопаснее для всех пассажиров.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автомобиля многие дела заняли бы больше времени. Он быстро довозит людей и вещи туда, где они нужны, и экономит силы и время.
</a:t>
            </a:r>
            <a:endParaRPr lang="en-US" sz="11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 общественном транспорте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пассажиров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трамвай, троллейбус, метро и поезд перевозят сразу много людей. Это удобно для города и помогает на дорогах не собираться длинным пробкам.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нужен, когда едут в школу, на работу или домой. В нём не нужно, чтобы каждый вёз себя сам, как настоящий маленький капитан.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салоне важно держаться за поручни, не толкаться и уступать место пожилым людям. Тогда поездка проходит спокойно и для всех становится приятнее.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многие люди выбирают общественный транспорт, на улицах становится свободнее. Город дышит легче, а дорога перестаёт быть очень тесной и шумной.
</a:t>
            </a:r>
            <a:endParaRPr lang="en-US" sz="9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бензина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 едут благодаря силе человека. Для коротких поездок и прогулок они подходят отлично: быстро, просто и без лишнего шума.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транспорта не дымят и не загрязняют воздух. Поэтому они помогают беречь природу и делают город чуть более чистым и приятным.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прежде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велосипеда должны быть исправные тормоза, а велосипедисту нужен шлем. Это не украшение, а важная защита, если дорога вдруг решит пошутить.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и самокате важно соблюдать правила дорожного движения. Нужно быть внимательным, смотреть по сторонам и не спешить там, где это опасно.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Грузовой транспорт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Грузовой транспорт создан для больших и тяжёлых вещей. Он помогает перевозить всё, что не поместится в обычную легковую машину, и делает это уверенно.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грузовому транспорту относятся грузовики, фургоны, самосвалы и рефрижераторы. У каждой машины есть своё дело: одна везёт песок, другая — продукты, третья — хлеб.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магазинам и стройкам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грузового транспорта магазины не получили бы товары, а стройки — материалы. Он работает незаметно, но очень старается, чтобы всё нужное оказалось на месте.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Сохранность груза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перевозки важно, чтобы груз был хорошо закреплён и не повредился. Тогда вещи доедут в порядке, а люди получат их целыми и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груза в магазин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товар проходит путь от склада до полки магазина.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28858"/>
            <a:ext cx="462878" cy="411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752" y="3104455"/>
            <a:ext cx="462695" cy="41128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90087" y="1633670"/>
            <a:ext cx="462927" cy="3703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315599"/>
            <a:ext cx="462724" cy="41131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водному транспорту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воде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транспорт движется по рекам, озёрам, морям и океанам. Он помогает добираться туда, где вместо шоссе — только вода и ветер.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суда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относятся лодки, катера, паромы, теплоходы, корабли и баржи. У каждого судна своё назначение: одни возят людей, другие — большие грузы.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для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может перевозить не только пассажиров, но и автомобили. Это особенно удобно там, где нужно попасть на другой берег через реку или пролив.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грузы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 баржи помогают доставлять очень крупные и тяжёлые грузы. По воде такие перевозки часто выходят удобными и спокойными, как большая плавучая дорога.
</a:t>
            </a:r>
            <a:endParaRPr lang="en-US" sz="12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Лодка, катер и паром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94800" y="1481550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побольше не просит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Лодка обычно маленькая и лёгкая. Её удобно использовать на спокойной воде, особенно когда нужно недалеко переправиться или просто покататься.
</a:t>
            </a:r>
            <a:endParaRPr lang="en-US" sz="1123" dirty="0"/>
          </a:p>
        </p:txBody>
      </p:sp>
      <p:sp>
        <p:nvSpPr>
          <p:cNvPr id="12" name="Text 3"/>
          <p:cNvSpPr txBox="1"/>
          <p:nvPr/>
        </p:nvSpPr>
        <p:spPr>
          <a:xfrm>
            <a:off x="5094800" y="2346331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 движется быстрее лодки и может быть мощнее. Он подходит для поездок по воде, где важны скорость и хорошая управляемость.
</a:t>
            </a:r>
            <a:endParaRPr lang="en-US" sz="1123" dirty="0"/>
          </a:p>
        </p:txBody>
      </p:sp>
      <p:sp>
        <p:nvSpPr>
          <p:cNvPr id="13" name="Text 4"/>
          <p:cNvSpPr txBox="1"/>
          <p:nvPr/>
        </p:nvSpPr>
        <p:spPr>
          <a:xfrm>
            <a:off x="5094800" y="3211113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для переправы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Паром нужен, чтобы перевозить людей и машины через реку или пролив. Он словно водный мост, который помогает добраться на другой берег.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094800" y="4075896"/>
            <a:ext cx="3793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воде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нужны спасательный жилет, внимательность и хорошая погода. Если всё в порядке, поездка становится спокойной и даже немного похожей на приключение.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68275" y="1456800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Летает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 поднимается высоко над землёй и помогает быстро преодолевать большие расстояния. Самолёты, вертолёты, воздушные шары и дроны работают там, где дороге уже не справиться.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8275" y="2352052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для дальних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особенно полезен, когда нужно добраться очень далеко за короткое время. Он перевозит много пассажиров и летит по заранее выбранному маршруту, почти не встречая пробок.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8275" y="3247313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 в трудном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 умеет взлетать и садиться почти на месте, поэтому ему не нужна длинная полоса. Это делает его помощником спасателей, врачей и людей, которые снимают фильмы.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8275" y="4142586"/>
            <a:ext cx="3609600" cy="7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полёты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тоже относятся к воздушному транспорту. Они помогают делать съёмки, проверять труднодоступные места и доставлять небольшие грузы, когда важно быстро и аккуратно.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к далёкому городу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семья приезжает в аэропорт с чемоданами и ждёт свой рейс. Самолёт быстро поднимается в небо и уносит пассажиров далеко от дома, почти без остановок по пути.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 там, где тесно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крыше больницы шумит вертолёт. Ему хватает маленькой площадки, чтобы аккуратно приземлиться и забрать врача или доставить помощь. Поэтому он особенно нужен там, где рядом нет большой полосы.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и вертолёт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4982" y="2088061"/>
            <a:ext cx="669638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транспорт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Скорая помощь приезжает к тем, кому срочно нужна помощь. В машине есть место для носилок, а врач и фельдшер могут начать помощь ещё по дороге.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машина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машина спешит к месту пожара, чтобы тушить огонь и защищать людей. У неё есть вода, шланги, лестница и яркая окраска, которую видно издалека.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Полицейская машина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Полицейская машина помогает поддерживать порядок на улицах и быстро приезжает на вызов. Её легко узнать по мигалке, сирене и заметной раскраске.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Снегоуборочная техника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Снегоуборочная машина очищает дороги после снегопада, чтобы по ним могли ехать автобусы, легковые автомобили и грузовики. Зимой такая техника работает почти без отдыха.
</a:t>
            </a:r>
            <a:endParaRPr lang="en-US" sz="9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подходящий транспорт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 что человек обращает внимание: расстояние, вода, городская дорога, груз или короткая прогулка.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вчера и сегодня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передвигались пешком, ездили на лошадях и плавали на парусных судах. Это было медленно, но тогда другие помощники были ещё не придуманы.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машин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поезда, автомобили, самолёты и метро. Передвигаться стало легче, а путь, который раньше занимал много дней, можно было пройти гораздо быстрее.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улицах можно увидеть электробусы, а по рельсам — скоростные поезда. В небе летают современные самолёты, в которых путешествовать стало удобнее.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машины становятся тише, экономичнее и безопаснее. Люди продолжают придумывать такие виды транспорта, которые помогут ехать быстрее и беречь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природа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Выхлопные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грузовики могут выпускать выхлопные газы, из-за которых воздух в городе становится менее чистым. Чем меньше лишних поездок, тем легче дышать.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на 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машины и оживлённые дороги создают шум, особенно в центре города. Тихий транспорт помогает людям лучше отдыхать, учиться и разговаривать без лишнего гула.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Ходьба, велосипед и электрический транспорт помогают беречь природу. Они почти не дымят, а значит, воздух остаётся чище, и город становится приятнее для прогулок.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выбирать транспорт разумно и не ездить лишний раз, можно уменьшить загрязнение. Так люди заботятся не только о себе, но и о животных, деревьях и парках.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на транспорте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Пристёгивайся в машине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ремень безопасности нужен каждому пассажиру. Он помогает удержаться на месте, если машина резко тормозит, поэтому пристёгиваться нужно сразу, даже на короткой поездке.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 себя спокойно в автобусе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трамвае нельзя бегать, толкаться или высовываться из окна. Лучше держаться за поручни и ждать своей остановки спокойно, как настоящий знаток правил.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Надевай защиту на велосипеде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велосипеде обязательно нужен шлем, а сам велосипед должен быть исправным. Перед поездкой важно проверить тормоза, чтобы путь был не только весёлым, но и безопасным.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себя у воды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воде нужен спасательный жилет, а рядом с дорогой нельзя играть без взрослых. Не стоит трогать двери, кнопки и рычаги в транспорте без разрешения.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— настоящий спринтер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умеет быстро подниматься в небо и преодолевать большие расстояния за короткое время. Поэтому он особенно удобен, когда нужно отправиться в далёкую поездку или увидеть родственников в другом городе.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везёт многих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может перевозить сразу много пассажиров и большие грузы. Вагоны тянутся друг за другом, а люди в пути могут смотреть в окно, читать и ждать остановку без спешки.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для коротких 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хорошо подходит для прогулок и недолгих поездок по знакомым улицам. Он не дымит, не гудит и помогает двигаться, словно маленький личный герой на двух колёсах.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транспорте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212645"/>
            <a:ext cx="348761" cy="3100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152" y="3374230"/>
            <a:ext cx="348561" cy="34856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4043" y="1596618"/>
            <a:ext cx="348550" cy="278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24244" y="2664149"/>
            <a:ext cx="348623" cy="30988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561" y="3534571"/>
            <a:ext cx="348623" cy="278898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рядом с нами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трамваи и троллейбусы каждый день везут людей по улицам. Они помогают добраться до школы, дома, магазина и кружков, не оставляя после себя пробок из одних только машин.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вызвать такси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 удобно, когда нужно быстро доехать в нужное место и не ждать долго. Эта машина подвозит пассажиров почти до самого входа, если дорога свободна.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 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перевозят продукты, мебель, песок и другие важные вещи. Благодаря им магазины получают товары, а строители — материалы для новых домов и дорог.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пристань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реки можно увидеть катера и паромы. Они движутся по воде, а паром ещё и перевозит машины, будто большая плавающая площадка.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городом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над городом пролетают самолёты, а в особых случаях — вертолёты. Они напоминают, что транспорт бывает не только на земле, но и высоко в небе.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наш помощник каждый день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бывает разным, но каждый его вид нужен людям. Он помогает ездить, перевозить вещи и быстро приходить на помощь, если рядом действовать аккуратно и соблюдать правила.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2026-05-25T22:14:58Z</dcterms:created>
  <dcterms:modified xsi:type="dcterms:W3CDTF">2026-05-25T22:14:58Z</dcterms:modified>
</cp:coreProperties>
</file>