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конфронтации СССР и США: переговоры, контроль вооружений и диалог в Европе — без завершения холодной войны.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в 1960–1970-х гг.: разрядка напряжённости
</a:t>
            </a:r>
            <a:endParaRPr lang="en-US" sz="294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1962 года наглядно показал: столкновение ядерных держав ведёт к непоправимым последствиям. К середине 1960-х растущая стоимость гонки вооружений и стремление к предсказуемости подтолкнули к стабильным контактам и снижению риска войны.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разрядки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Карибского кризиса для мировой политики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стал поворотом: он показал пределы «силового давления» в условиях ядерного противостояния. В результате обе стороны активнее искали способы уменьшить вероятность случайной эскалации.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1963 году между Москвой и Вашингтоном создали прямую линию связи — «горячий телефон». Это был практический механизм быстрого обмена решениями при угрозе кризиса.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же СССР, США и Великобритания подписали Договор о частичном запрещении ядерных испытаний. Он ограничил испытания в атмосфере, космосе и под водой, снижая опасные последствия экспериментов.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линия внешней политики СССР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сосуществование и дипломатические переговоры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всё заметнее укреплялся курс на мирное сосуществование государств с разным общественным строем. Одним из шагов стало признание послевоенных европейских реалий и расширение переговоров с западными странами.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соперничества при 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разрядка не отменяла военно-политическое соперничество: стратегическая конкуренция оставалась реальностью. Одновременно СССР укреплял позиции как одна из двух сверхдержав, демонстрируя способность к переговорам и компромиссам.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соглашений по ограничению вооружений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договоров отражает переход от кризисного управления рисками к более устойчивым международным правилам безопасности.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развивалась система соглашений, тем меньше оставалось пространства для «пожарных» решений и тем выше становилась предсказуемость стратегического поведения сторон.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шкала по датам: 1963, 1968, 1972, 1975 гг. (по содержанию предоставленного outline).
</a:t>
            </a:r>
            <a:endParaRPr lang="en-US" sz="5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854" y="1609950"/>
            <a:ext cx="3089692" cy="242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международные документы эпохи разрядки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договоры и соглашения формировали правовую основу предсказуемости и снижения рисков в стратегическом соперничестве.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документов охватывает три уровня: контроль испытаний, предотвращение распространения и правила безопасности в Европе — вместе они создают договорную систему.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документам и участникам — из предоставленного outline.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4920"/>
            <a:ext cx="1533000" cy="122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724920"/>
            <a:ext cx="1533000" cy="12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США при Ричарде Никсоне и Генри Киссинджере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как управление соперничеством
</a:t>
            </a:r>
            <a:pPr algn="ctr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Никсона рассматривала разрядку не как отказ от соперничества, а как способ контролировать его и одновременно укреплять международные позиции США.
</a:t>
            </a:r>
            <a:endParaRPr lang="en-US" sz="812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и снижение риска эскалации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Киссинджер связывал переговоры с идеей баланса сил. С его точки зрения, договорённости уменьшают вероятность неконтролируемого «разгона» кризиса.
</a:t>
            </a:r>
            <a:endParaRPr lang="en-US" sz="902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Саммиты и прямой контакт лидеров
</a:t>
            </a:r>
            <a:pPr algn="ctr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шагами стали визиты Никсона в Москву в 1972 году и развитие «дипломатии саммитов», то есть регулярных прямых контактов сверхдержав на высшем уровне.
</a:t>
            </a:r>
            <a:endParaRPr lang="en-US" sz="8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Советско-американский саммит 1972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саммит 1972 года стал одним из наиболее узнаваемых символов разрядки: конфронтация уступала место регулярным переговорам по правилам. Это закрепило новую динамику контактов СССР и США.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визита были подписаны Договор по ПРО и Временное соглашение ОСВ-1. Они ограничивали наиболее рискованные элементы стратегического соперничества, снижая шансы на быстрый «ответ по нарастающей».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разрядка международной напряжённости
</a:t>
            </a:r>
            <a:endParaRPr lang="en-US" sz="201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из outline + параллельная ветвь противоречий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не остановила гонку вооружений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переговоры, СССР и США продолжали развивать стратегические арсеналы. Речь шла о межконтинентальных ракетах, подводных ракетоносцах и системах противоракетной обороны.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ограничивала отдельные категории вооружений, но не отменяла военное соперничество как основу политики. Поэтому противостояние сохраняло определённую инерцию даже при росте договорённостей.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оставался практической опорой международных решений. Взаимное сдерживание продолжало работать как механизм предотвращения большой войны, даже когда каналы общения укреплялись.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разрядки — не «разоружение без конфликта», а более управляемый тип конкуренции. Прямой риск столкновения снижался, однако причины конфронтации не исчезали.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и цена конфронтации
</a:t>
            </a:r>
            <a:endParaRPr lang="en-US" sz="296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увеличивала финансовое бремя сверхдержав и сужала пространство для экономического манёвра, а разрядка помогала хотя бы частично «удешевлять» риск эскалации.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переговорах конкуренция не исчезала: переговорный режим снижал опасность прямой войны, но не отменял затратный характер стратегического соперничества.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значимости на основе общего исторического описания (без привязки к абсолютным цифрам).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 главный регион стабилизации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сыграла восточная политика ФРГ, ориентированная на нормализацию отношений с СССР, Польшей и ГДР; она переводила спорные вопросы в переговорный формат.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разрядка проявлялась не только в дипломатии, но и в политическом признании послевоенных реалий: снижались риски внезапного столкновения между блоками и росла предсказуемость действий сторон.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Общеевропейский диалог связывал безопасность с экономическим сотрудничеством и гуманитарными контактами: постепенное расширение доверия уменьшало пространство для провокаций и неверных интерпретаций. 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404" y="1685950"/>
            <a:ext cx="2862592" cy="2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соглашения и их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договорённости начала 1970-х—середины 1970-х годов снижали вероятность крупного европейского конфликта за счёт отказа от силового подхода и фиксации границ.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договоров показывает переход от конфронтации к управлению рисками: признание границ и отказ от применения силы ограничивали сценарии «быстрого» силового пересмотра.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официальных договоров и документов СБСЕ/Хельсинкского процесса (без расчётных данных).
</a:t>
            </a:r>
            <a:endParaRPr lang="en-US" sz="5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Хельсинки 1975 года и вопрос прав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международной политики документ стал «каркасом» общеевропейского диалога, а для общества — юридическим и моральным ориентиром, который усложнял игнорирование прав граждан.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положения о правах человека заметно использовались диссидентскими движениями в странах Восточной Европы как аргумент в публичных и правовых требованиях. 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акт СБСЕ закрепил базовые принципы: нерушимость границ, мирное урегулирование споров, невмешательство во внутренние дела и уважение прав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и международные конфликты в Азии
</a:t>
            </a:r>
            <a:endParaRPr lang="en-US" sz="2478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как главный «контрапункт» разрядки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между сверхдержавами не привели к прекращению войны во Вьетнаме: конфликт продолжался до 1975 года и оставался одним из наиболее масштабных в период холодной войны.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и изменение баланса сил в регионе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значение имели советско-китайский раскол и рост роли Китая в международных отношениях: эти сдвиги влияния поддерживали напряжённость, даже когда Европа искала компромиссы.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кризисы на фоне разрядки
</a:t>
            </a:r>
            <a:endParaRPr lang="en-US" sz="284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улучшение контактов между СССР и США, локальные войны и внешняя поддержка союзников продолжали усиливать кризисность международной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снизила риск прямого столкновения сверхдержав, но не устранила причины конфликта на региональном уровне: напряжённость перемещалась в «горячие точки» мира.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тематическая схема по описанию событий периода (без численных оценок интенсивности боевых действий).
</a:t>
            </a:r>
            <a:endParaRPr lang="en-US" sz="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разрядки к концу 1970-х годов
</a:t>
            </a:r>
            <a:endParaRPr lang="en-US" sz="247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1976–1977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Нарастало взаимное недоверие: стратегическое соперничество сохранялось, а расхождения в подходах к безопасности снова усиливали подозрительность сторон и союзников.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1977–1978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раздражители — вмешательство сверхдержав в региональные конфликты и споры по правам человека, из‑за которых переговорный режим терял устойчивость.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(афганский кризис)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Афганский кризис стал рубежом: он ускорил переход к новому этапу холодной войны, отодвинув разрядку на второй план.
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 ограничения разрядки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переговорных результатов и факторов, которые сохраняли конфронтацию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76355"/>
            <a:ext cx="609300" cy="487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разрядки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как устойчивый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показала, что даже в условиях холодной войны сверхдержавы могли переводить конфликт в режим правил, уменьшая вероятность неверных шагов через регулярный политический контакт.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Договорённости и контрольные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итог заключался в оформлении международных обязательств и процедур: такие соглашения делали соперничество более предсказуемым, а риски — обсуждаемыми заранее.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Многосторонняя дипломатия и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1960–1970-х годов усилил роль общеевропейских форматов, связывавших безопасность с сотрудничеством и гуманитарными связями, а не только с военной силой.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зависит не только от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подчёркивала: устойчивость мира определяется не только потенциалом давления, но и политической ответственностью, механизмами доверия и готовностью ограничивать наиболее опасные формы соперничества.
</a:t>
            </a:r>
            <a:endParaRPr lang="en-US" sz="6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снизила вероятность прямого ядерного столкновения и укрепила договорную основу общения, однако идеологическое противостояние, локальные войны и блоковое соперничество продолжали задавать мировую повестку.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сделала мир более управляемым, но не завершила холодную войну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2026-05-11T14:27:44Z</dcterms:created>
  <dcterms:modified xsi:type="dcterms:W3CDTF">2026-05-11T14:27:44Z</dcterms:modified>
</cp:coreProperties>
</file>