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переутомления: сон, режим дня и безопасная нагрузка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силы, здоровье и работоспособность каждый день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девятиклассникам важно беречь силы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учебы и подготовки к экзаменам становится больше, а недосып быстрее сказывается на внимании, памяти и настроении.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переутомление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Переутомление возникает, когда нагрузка повторяется быстрее, чем организм успевает восстановиться. Сначала это может казаться обычной усталостью после школы.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признаки — сонливость, раздражительность, головная боль, ошибки в простых заданиях и трудности с концентрацией. Учиться становится тяжелее даже при знакомых темах.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отдых короткий и нерегулярный, усталость накапливается. Тогда снижается память, появляется ощущение разбитости с утра и пропадает желание заниматься делами.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переутомления и с чем они связаны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первые сигналы усталости и их частые причины.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чаще связаны не с болезнью, а с нарушением сна, перегрузкой и длительной работой без перерывов.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ОБЗР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переутомление выглядит в обычной школьной жизни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девятиклассника день часто заканчивается поздней подготовкой к урокам и телефоном перед сном. Утром из-за этого труднее проснуться, а на уроках быстрее теряется внимание.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усталость накапливается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уроки, кружки, домашние задания и экранное время идут без пауз, усталость растет незаметно. В итоге учеба занимает больше сил, а результат становится ниже.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усталости 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усталость обычно накапливается из-за сочетания нескольких привычек, а не по одной причине.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— недостаток сна и отсутствие регулярного отдыха; остальные привычки усиливают их влияние.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переутомления, 2025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главный способ восстановления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нужен стабильный режим: ложиться и вставать примерно в одно и то же время. Так нервная система отдыхает лучше, а утром легче включаться в учебный день.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полезно убрать телефон, игры и переписку хотя бы за 30–60 минут. Тихая и затемненная комната помогает быстрее заснуть и спать спокойнее.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лечь слишком поздно, сон становится короче, а глубокая его часть уменьшается. Именно она особенно важна для восстановления сил, памяти и внимания.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режим без перегрузки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снижения усталости вечером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Перерывы, которые снижают напряжение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25–30 минут учебы встаньте, пройдитесь несколько шагов и расправьте плечи. Даже короткое движение помогает снять напряжение в спине и шее.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Переведите взгляд вдаль, чтобы глаза отдохнули от тетради, книги или экрана. Это особенно полезно, если долго приходится читать или писать.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глотков воды помогают не путать жажду с усталостью. После паузы легче вернуться к заданию и удерживать внимание без лишнего напряжения.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перерыв в 3–5 минут лучше, чем непрерывная работа без отдыха. Он помогает не накапливать усталость и учиться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усиливают или уменьшают усталость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ОБЗР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мешают восстановлению, а какие помогают.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ограничение экранов и паузы напрямую уменьшают усталость и помогают сохранять работоспособность.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энергию в учебный день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задаёт темп всему дню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легче начинается, когда школьник не выходит из дома на пустой желудок. Каша, яйцо, творог, йогурт или бутерброд с белком дают более ровную энергию, чем случайный сладкий перекус. Такой завтрак помогает дольше сохранять внимание на уроках.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важна не меньше 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лёгкое обезвоживание может усиливать утомление, сухость во рту и чувство вялости. Если пить воду небольшими порциями в течение дня, легче переносить уроки, дорогу домой и домашние задания. Полезно держать бутылку воды под рукой.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даёт короткий подъём, а потом спад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булочки и сладкие напитки быстро повышают уровень энергии, но эффект держится недолго. Через короткое время усталость может стать заметнее, а концентрация — хуже. Поэтому лучше сочетать перекус с более сытной и полезной едой.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энергия в течение 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самочувствие зависит не только от нагрузки, но и от качества сна накануне.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нормальном сне спад постепенный, а при недосыпе усталость резко нарастает уже после школы.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учебного материала по режиму дня и восстановлению.
</a:t>
            </a:r>
            <a:endParaRPr lang="en-US" sz="7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269" y="2170450"/>
            <a:ext cx="137813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помогает справиться с усталостью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прогулка помогает переключиться с учебных задач, улучшает кровообращение и уменьшает сонливость. Даже 15–20 минут ходьбы уже делают возвращение домой и вечернюю работу менее тяжёлыми.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без 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подвижные игры или лёгкая зарядка не требуют много времени, но дают телу полезную разминку. После такого движения становится проще сосредоточиться и легче удерживать ровную осанку.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 между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наклонов, поворотов плеч и растяжка снимают напряжение в шее и спине. Такие паузы особенно полезны после длительного сидения за партой или за домашними заданиями.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вида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умственная работа чередуется с движением, усталость накапливается медленнее. Небольшая активность помогает мозгу отдохнуть, а телу — не застывать в одном положении весь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остановиться и отдохнуть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 нарастающего утомления и правилам безопасного восстановления.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готовиться без перегрузки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дней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большой материал на части и начните с самого важного. Так легче понять объём работы и не откладывать всё на последний вечер.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учебный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небольшими порциями, а не сразу целым блоком. Короткие занятия лучше удерживаются в памяти и меньше утомляют.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спокойное повторение, проверьте правила и алгоритмы решения. Лучше лечь спать вовремя, чем пытаться выучить всё ночью.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без спешки и доверяйте тому, что уже повторили заранее. Это помогает сохранять внимание и уменьшает лишнее волнение.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дел в день повышают риск переутомления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расписание, тем меньше остаётся времени на восстановление между занятиями.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нагрузка переносится легче, а большое число дел без пауз заметно повышает риск усталости.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 учебной презентации на основе общих правил режима дня.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 усталость глаз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за телефоном и компьютером утомляет глаза, особенно вечером. Сухость, головная боль и напряжение в шее появляются быстрее, если экран находится слишком близко и в комнате слишком ярко или слишком темно.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нагрузку, полезно делать правило 20–20–20: каждые 20 минут смотреть 20 секунд вдаль на расстояние около 20 футов. Также стоит уменьшать яркость по освещению и не пользоваться гаджетами перед сном.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восстановления после тяжёлого 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простые действия помогают вернуть силы уже в тот же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даёт сочетание нескольких коротких шагов, а не ожидание выходного дня для отдыха.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режима дня и восстановления работоспособности.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взрослых и специалиста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не проходит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разбитость, сонливость и отсутствие сил держатся дольше двух недель, это уже не похоже на обычную усталость после одного тяжёлого дня. Нужен разговор со взрослыми.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боли и плохой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головные боли, трудности с засыпанием и ощущение, что отдых не помогает, требуют внимания. Такие признаки важно не терпеть молча, а сообщить родителям или школьному врачу.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успеваемость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начинает чаще ошибаться, забывает простые вещи и заметно хуже справляется с уроками, причина может быть в перегрузке. Взрослые помогут уменьшить нагрузку и пересмотреть режим.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медицинская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усилении симптомов стоит обратиться к педиатру или другому специалисту. Это особенно важно, если усталость сочетается с раздражительностью, нарушением сна и постоянным плохим самочувствием.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против переутомления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Переутомление легче предупредить, чем потом устранять. Сон, паузы, движение, вода, еда и разумный режим помогают девятикласснику учиться без лишнего истощения и сохранять здоровье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2026-05-21T03:48:54Z</dcterms:created>
  <dcterms:modified xsi:type="dcterms:W3CDTF">2026-05-21T03:48:54Z</dcterms:modified>
</cp:coreProperties>
</file>