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закаливать свой организм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помогает телу дружить с холодом и ветром.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закаливание нужно каждому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умеет привыкать к прохладе, если ему помогают спокойно и регулярно. Прогулки, проветривание и прохладная вода делают тело выносливее и учат не бояться перемен погоды.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— это не одна процедура, а привычка постепенно привыкать к прохладному воздуху, воде и смене температуры. Оно работает только тогда, когда действия повторяются спокойно и каждый день.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закаливания кожа, сосуды и дыхание учатся быстрее приспосабливаться к разной погоде. Тело как будто тренируется, но без лишних подвигов и без спешки.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закаливание начинается с простых шагов: открыть окно, выйти на прогулку, умыться прохладной водой. Маленькие действия приносят пользу, если делать их регулярно и аккуратно.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закаливание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самые мягкие шаги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 проветривания комнаты, короткой прогулки и умывания чуть прохладной водой. Организму нужно время, чтобы спокойно познакомиться с новыми условиями.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слишком холодно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озноб, дрожь или неприятные ощущения показывают, что шаг был слишком резким. В этом случае нужно остановиться и вернуться к более мягкому варианту.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очень медленное увеличение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Температуру воды и продолжительность процедур повышают понемногу. Если всё проходит спокойно, можно двигаться дальше, не торопясь и без резких изменений.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— постепенность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проветривание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нужен каждый день. Прогулки во дворе, игры на улице и открытое окно в комнате помогают организму привыкать к прохладе без лишнего стресса.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ванны по правилам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ванны — это недолгое пребывание в прохладной комнате или на свежем воздухе под присмотром взрослых. Главное здесь — не замёрзнуть, а спокойно привыкать к воздуху.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помогает закаливанию
</a:t>
            </a:r>
            <a:endParaRPr lang="en-US" sz="27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воду используют только для умывания. Потом можно обтирать руки и лицо прохладной водой, чтобы тело привыкало к новому ощущению без резкого охлаждения.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простые действия даются легко, переходят к душу. Вода должна быть прохладной, но не ледяной, чтобы процедура бодрила, а не заставляла дрожать как осиновый лист.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любой водной процедуры тело нужно вытереть насухо. Так организм не переохладится, а приятное чувство свежести останется дольше и принесёт пользу.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водой начинается с простых действий
</a:t>
            </a:r>
            <a:endParaRPr lang="en-US" sz="25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начать закаливание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показан от самых мягких шагов к более привычным процедурам.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50102"/>
            <a:ext cx="485400" cy="388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6149" y="3327084"/>
            <a:ext cx="341325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5404" y="3327084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высыпается, тело легче переносит прохладу и быстрее восстанавливается после прогулок. Усталому организму закаливание даётся намного труднее.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день проходит по понятному расписанию, организму проще привыкать к нагрузкам и перепадам погоды. Режим помогает не переутомляться и сохранять бодрость.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воды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каждый день, чтобы тело работало спокойно и не теряло силы. Когда организм не обезвожен, он лучше переносит прохладу и движение на воздухе.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Каши, овощи и фрукты дают энергию для игр, прогулок и закаливания. Сытый ребёнок чувствует себя увереннее, а голодный и уставший мёрзнет быстрее.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режим дня и питание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согревает тело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Зарядка, бег и прыжки разгоняют кровь и помогают телу согреться естественно. После такой разминки прохладный воздух уже не кажется таким колючим.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 на улице делают закаливание веселее. Пока ребёнок движется, организм не только греется, но и учится быстрее приспосабливаться к перемене погоды.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весь день сидеть почти без движения, тело становится вялым и медленнее разогревается. Поэтому для закаливания полезны не только процедуры, но и активные игры.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должна быть по погоде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помогает сохранять тепло, но слишком тёплая вещь может перегреть. Лучше выбрать несколько лёгких слоёв: так можно снять лишнее, если стало жарко на прогулке.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погоде одеваются не только зимой. Весной и осенью это особенно важно, потому что утром может быть холодно, а днём — уже почти как на маленьком лете.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правильного закаливания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процедуры ребёнок чувствует бодрость, а не вялость: тело быстро согревается, движения становятся свободнее, и нет желания срочно укутаться в три одеяла.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Хорошими признаками считаются спокойный сон, нормальный аппетит и ровное настроение. Если организм привык правильно, обычный день проходит без лишней усталости и капризов.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Допустима лёгкая прохлада, но не сильный озноб. Кожа не должна долго оставаться ледяной, а дыхание должно быстро становиться ровным и спокойным.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закаливания появляются кашель, слабость или плохое самочувствие, значит, нагрузка была слишком большой. В таком случае нужно сделать паузу и обсудить это со взрослыми.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закаливание нужно остановить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реагировать на ощущения ребёнка во время процедур и когда требуется пауза или помощь взрослого.
</a:t>
            </a:r>
            <a:endParaRPr lang="en-US" sz="29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61" y="1886970"/>
            <a:ext cx="438269" cy="701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622" y="1889563"/>
            <a:ext cx="696044" cy="6960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1860" y="1886970"/>
            <a:ext cx="701231" cy="7012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воздух и вода вместе
</a:t>
            </a:r>
            <a:endParaRPr lang="en-US" sz="276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 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прогулка во дворе или на улице помогает телу привыкать к свежему воздуху. А если добавить движение, организм согревается естественно и без лишнего напряжения.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и воздух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окно и короткое пребывание в прохладной комнате помогают не бояться перемен температуры. Главное — делать это спокойно, без сквозняка и без спешки.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маленьких шагах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Умывание, обтирание и душ лучше вводить постепенно. Такие действия становятся полезной привычкой, если выполнять их регулярно и после них хорошо вытираться насухо.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воздух и вода вместе
</a:t>
            </a:r>
            <a:endParaRPr lang="en-US" sz="27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705" y="1716712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404" y="1716712"/>
            <a:ext cx="398213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60474"/>
            <a:ext cx="485400" cy="388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сразу делать всё резко, организм не успевает привыкнуть. Закаливание любит спокойный темп, а не гонку на скорость, даже если очень хочется быстрее стать крепким.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холодная вода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Ледяная вода может напугать и вызвать сильный озноб. Гораздо полезнее начинать с прохладной воды и постепенно менять её температуру, наблюдая за самочувствием.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перерывы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занятия прерываются надолго, привычка ослабевает и приходится начинать почти сначала. Короткие, но регулярные действия помогают телу запоминать новый режим лучше.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Чужой опыт без подготовки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подошло одному ребёнку, не всегда подойдёт другому. Повторять чужие способы без взрослых и без учёта своего состояния — плохая идея.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закаливанию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особенно удобно гулять, больше двигаться и проводить больше времени на свежем воздухе. Тёплая погода помогает начинать мягко, но осторожность всё равно нужна.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 зимой важнее проветривание комнаты, одежда по погоде и короткие выходы на улицу. В холодное время нельзя переохлаждаться и долго стоять на одном месте.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погода меняется быстро: утром может быть прохладно, а днём почти тепло. Поэтому закаливание должно идти очень постепенно, чтобы организм не путался.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в разные времена года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прежде всего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для ребёнка проводится только вместе со взрослыми. Они подскажут, когда открыть окно, как выбрать воду нужной температуры и когда лучше сделать паузу.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долго стоять на морозе, нырять в холодную воду или устраивать соревнования, кто крепче. Если что-то вызывает сомнение, лучше сразу сказать об этом родителям.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маленький план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составлен по простым привычкам, которые помогают делать закаливание частью обычного дня без лишней спешки.
</a:t>
            </a:r>
            <a:endParaRPr lang="en-US" sz="29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сами гуляют и проветривают комнаты, ребёнку легче привыкнуть к режиму. Пример семьи работает лучше любых длинных объяснений.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одежду подбирают по погоде и напоминают о сне, воде и отдыхе, закаливание не кажется отдельным делом. Оно просто становится частью обычной жизни дома.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поддержка делает привычки спокойными и понятными. Ребёнок чувствует себя увереннее, когда рядом есть помощники, а не строгие «контролёры в шапках».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всей семьи
</a:t>
            </a:r>
            <a:endParaRPr lang="en-US" sz="25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появляются не сразу, а при регулярных и аккуратных занятиях. Именно они показывают, что организм привыкает к прохладе без лишнего стресса.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этого раздела презентации: признаки правильного закаливания и его эффект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4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понять, что процедуры подходят организму: бодрость, хороший сон и спокойное самочувствие.
</a:t>
            </a:r>
            <a:endParaRPr lang="en-US" sz="8449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— это привычка, а не подвиг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делать маленькие шаги каждый день, организм постепенно становится крепче и спокойнее. Свежий воздух, вода, движение, сон и осторожность работают лучше всего вместе.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2026-05-21T08:31:49Z</dcterms:created>
  <dcterms:modified xsi:type="dcterms:W3CDTF">2026-05-21T08:31:49Z</dcterms:modified>
</cp:coreProperties>
</file>