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Дрожжин. «Улицей гуляет…»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оживает на улице и превращает мороз в сказку.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Дрожжин — русский поэт XIX–XX веков. Он писал просто и понятно, поэтому его стихи легко читать и представлять: в них природа, деревня, зима и знакомая детям жизнь.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Дрожжин и его зимние стихи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рисует зимний день на улице, где мороз как будто идёт по городу и меняет всё вокруг.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украшает деревья инеем, делает ветви белыми и выводит на окнах красивые узоры, словно настоящий художник.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тексте выглядит не только холодной, но и спокойной, красивой и немного волшебной, как в сказке.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 стихотворение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словно оживает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мороз похож на доброго сказочного старичка. Он не просто холод, а будто сам гуляет по улице. От этого зимний день кажется живым и необычным.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интересен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помогает не бояться зимы. Мороз становится не строгим и злым, а занятным волшебником, который украшает всё вокруг.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Дедушка Мороз как сказочный герой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85" y="1602394"/>
            <a:ext cx="277578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2601" y="1602394"/>
            <a:ext cx="277578" cy="31723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4597" y="1602394"/>
            <a:ext cx="317232" cy="3172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на окнах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окнах появляются морозные узоры. Они похожи на рисунки, которые природа сделала сама, без кисти и красок.
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покрывает ветви и делает их пушисто-белыми. Эта деталь особенно помогает представить тихую русскую зиму.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
</a:t>
            </a:r>
            <a:pPr algn="l" indent="0" marL="0">
              <a:lnSpc>
                <a:spcPct val="100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сразу создаёт ощущение настоящей зимы. Он делает улицу светлой, тихой и нарядной, будто её кто-то укрыл мягким белым одеялом.
</a:t>
            </a:r>
            <a:endParaRPr lang="en-US" sz="1270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стихотворении стоят белые от инея и снега. Они выглядят особенно красиво, словно оделись в праздничные зимние наряды.
</a:t>
            </a:r>
            <a:endParaRPr lang="en-US" sz="1273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Морозный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Морозный воздух чувствуется в каждой строке. Он напоминает, что на улице холодно, но именно этот холод помогает увидеть красоту зимнего дня.
</a:t>
            </a:r>
            <a:endParaRPr lang="en-US" sz="1210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зимы в тексте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слова действия: мороз гуляет, рисует, украшает, рассыпает. Из-за этого зима кажется не неподвижной, а очень деятельной и даже чуть озорной.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действие помогает увидеть, как природа сама создаёт красоту. Читателю легко представить, что вокруг идёт невидимая зимняя работа.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стихотворение похожим на маленькое представление. Мороз здесь не просто явление погоды, а настоящий мастер зимних чудес.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картину живой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вызывает радость: зимняя улица кажется нарядной и светлой, а не мрачной и скучной.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есть удивление. Обычный день вдруг превращается в красивую картину, и хочется рассматривать её снова и снова.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Чувствуется тихое восхищение. Поэт словно любуется тем, как мороз умеет украшать мир без лишнего шума.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получается бодрым и немного озорным. Хочется выйти на улицу и самому поискать зимние чудеса.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передаёт стихотворение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зимняя улица. Читатель сразу понимает, что вокруг царит морозный день.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Деревья и иней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внимание переходит к деревьям. Они покрываются инеем и становятся белыми и красивыми.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Окна и узоры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взгляд останавливается на окнах. На них возникают морозные узоры, словно рисунки художника.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Сказочное ощущение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вся улица выглядит волшебно. От отдельных деталей складывается целая зимняя сказка.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стихотворение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короткие строки и простые слова. Их легко читать вслух, а ещё легче представить в голове, как маленький зимний фильм.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 звучат мягко и понятно. Поэтому стихотворение хорошо запоминается даже после первого чтения и не пугает длинными или сложными словами.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образы повторяются и помогают удержать текст в памяти. Снег, иней, окна и деревья быстро складываются в одну ясную картину.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приём — олицетворение. Мороз ведёт себя как человек: гуляет, рисует и украшает улицу.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использует слова-признаки: снежный, морозный, белый. Они помогают сразу увидеть зимнюю картину очень ярко.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красивые детали, которые делают пейзаж живым. Иней, узоры и белые ветви работают как части одного зимнего рисунка.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приёмам обычная улица становится похожей на сказку. Читать стихотворение интересно, потому что в нём всё как будто оживает.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улица после мороза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перед глазами появляется спокойная зимняя улица. Она будто замерла под свежим снегом, а воздух кажется прозрачным и очень холодным. Всё вокруг становится светлым, чистым и немного таинственным, как в доброй сказке.
</a:t>
            </a:r>
            <a:endParaRPr lang="en-US" sz="1389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деревья и узоры на стекле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взгляд останавливается на деревьях: их ветви покрыты инеем и выглядят белыми, почти серебряными. Рядом окна украшены узорами, словно кто-то аккуратно нарисовал на стекле морозные кружева. Картина получается особенно красивой и нежной.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картина возникает в воображении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29" y="2034466"/>
            <a:ext cx="454410" cy="4544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412" y="2034466"/>
            <a:ext cx="397608" cy="4544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293" y="2034466"/>
            <a:ext cx="454410" cy="4544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0300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дыхание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чувствуется лёгкое движение воздуха, как будто мороз осторожно проходит по улице. От этого зимнее утро кажется спокойным и очень свежим.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2581" y="2615542"/>
            <a:ext cx="2436217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снега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в воображении звучит мягко и почти неслышно. Читатель будто идёт по белой дорожке и слышит тихий хруст под ногами.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4864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шёпот зимы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слова делают картину особенно спокойной. Из-за этого мороз кажется не строгим, а почти сказочным гостем, который тихо работает вокруг.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слышится в стихотворении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знакомые каждому ребёнку предметы: улица, окна, деревья и снег. Поэтому картину легко представить, словно она из собственного зимнего дня.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написан простыми и ясными словами. Его можно читать без трудных объяснений, а значит, сразу понять, что делает мороз и как меняется природа.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связаны с детским опытом: прогулкой, играми в снегу и наблюдением за инеем на стекле. От этого стихотворение кажется тёплым, хотя в нём описана зима.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близко детям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зимний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поэт превращает обычную улицу в сказочную зимнюю картину.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525097" y="2531729"/>
            <a:ext cx="1475936" cy="1902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сразу показывает холод и красоту зимнего утра. Оно помогает представить блестящие ветви и стекло, покрытое тонким узором.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47137" y="2531729"/>
            <a:ext cx="1475936" cy="1902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в стихотворении не просто холод, а действующая сила. Он словно хозяин зимней улицы и всё вокруг преображает.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989443" y="2531729"/>
            <a:ext cx="1475936" cy="1902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делает пейзаж светлым и чистым. Без него зимняя картина не была бы такой ясной и нарядной.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726239" y="2531729"/>
            <a:ext cx="1475936" cy="1902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ветви добавляют в картину нежность и тишину. Они выглядят так, будто зима укрыла деревья мягким покрывалом.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477532" y="2531729"/>
            <a:ext cx="1475936" cy="1902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улица объединяет все детали в одну картину. На ней встречаются мороз, снег, деревья и окна, а вместе они создают сказку.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зимней темы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ведёт себя как настоящий персонаж: он гуляет, украшает и меняет всё вокруг. Из-за этого природа кажется не неподвижной, а очень деятельной.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стихотворении не просто стоят на месте. Они становятся белыми и нарядными, будто сами участвуют в зимнем преображении улицы.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тоже не остаются обычными. На них появляются морозные узоры, и стекло превращается в красивое зимнее полотно, нарисованное самой природой.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улица выглядит как часть большого чуда. Всё вместе создаёт ощущение, что зима умеет работать как художник и сочинять красивые картины.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стихотворении как живая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зимние образы помогают увидеть красоту даже в морозный день.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С. Дрожжина «Улицей гуляет…»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самых заметных образа — снег, иней и узоры — показывают, что зима может радовать своей красотой, а не только холодом.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747"/>
            <a:ext cx="3094010" cy="25501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как тишина и свет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поэзии зима часто выглядит светлой, чистой и спокойной. У Дрожжина эта картина особенно понятна: она не пугает, а приглашает внимательно смотреть вокруг.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как сказка для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зиму через знакомые детали и делает её почти сказочной. Поэтому даже младшему школьнику легко почувствовать красоту холодного времени года.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зимы в русской поэзии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 зимнюю улицу, на которой мороз превращает обычные предметы в красивую картину. Так поэт напоминает: в холоде тоже есть своя прелесть.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тексте будто оживает и начинает действовать сама. Мороз не просто присутствует, а рисует, украшает и меняет всё вокруг.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— снег, иней, белые ветви и узоры на окнах. Именно они делают стихотворение ярким, запоминающимся и похожим на маленькое зимнее чудо.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зимняя сказка в простых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С. Дрожжина помогает увидеть, как обычная зима становится красивой и почти волшебной. Простые слова, живые образы и добрый тон делают его особенно понятным и запоминающимся.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2026-05-24T06:14:08Z</dcterms:created>
  <dcterms:modified xsi:type="dcterms:W3CDTF">2026-05-24T06:14:08Z</dcterms:modified>
</cp:coreProperties>
</file>