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154" y="1"/>
            <a:ext cx="4366616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Руси X — начала XIII века: зарождение русской цивилизации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Русь стала частью христианского мира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4168" y="786089"/>
            <a:ext cx="3664326" cy="3571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условия формирования культуры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Древней Руси складывалась в эпоху торговли, княжеских соперничеств и роста городов. Византия, путь «из варяг в греки» и христианизация придали ей новые формы, сохранив местную самобытность.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Языческое наследие восточных славян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656077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крещения важнейшими были представления о силах природы: солнце, воде, огне и лесу. Эти образы помогали объяснять мир и сопровождали земледельческий год обрядами и праздниками.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174029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после 988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принятия христианства языческие мотивы не исчезли, а вошли в повседневность. Они сохранялись в фольклоре, украшениях, свадебных и погребальных обрядах, а также в народных символах.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656078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предков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Почитание рода и предков определяло семейные и общинные представления о долге, чести и защите своего мира. Оно укрепляло связь между поколениями и придавало обычаям особую устойчивость.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9855" y="3174029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смешение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старых верований и новых христианских смыслов стало одной из главных черт ранней русской культуры. Именно это смешение придало ей сложность, глубину и историческую преемственность.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075" y="1538620"/>
            <a:ext cx="2208610" cy="3056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 как культурный перелом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1783996"/>
            <a:ext cx="1900799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вера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 при князе Владимире в 988 году изменило духовную основу общества. Христианство принесло новые представления о нравственности, власти, образованности и значении письменного слова.
</a:t>
            </a:r>
            <a:endParaRPr lang="en-US" sz="1080" dirty="0"/>
          </a:p>
        </p:txBody>
      </p:sp>
      <p:sp>
        <p:nvSpPr>
          <p:cNvPr id="13" name="Text 3"/>
          <p:cNvSpPr txBox="1"/>
          <p:nvPr/>
        </p:nvSpPr>
        <p:spPr>
          <a:xfrm>
            <a:off x="869950" y="3162704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и 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Христианская традиция изменила образ правителя: князь стал восприниматься не только как военный лидер, но и как властитель, отвечающий перед Богом, церковью и своим народом.
</a:t>
            </a:r>
            <a:endParaRPr lang="en-US" sz="1192" dirty="0"/>
          </a:p>
        </p:txBody>
      </p:sp>
      <p:sp>
        <p:nvSpPr>
          <p:cNvPr id="14" name="Text 4"/>
          <p:cNvSpPr txBox="1"/>
          <p:nvPr/>
        </p:nvSpPr>
        <p:spPr>
          <a:xfrm>
            <a:off x="6632473" y="1794978"/>
            <a:ext cx="1903556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и книга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принятия христианства начали активно строиться каменные храмы, появлялись богослужебные книги и церковные мастерские. Культура стала опираться на книжность и организованную церковную жизнь.
</a:t>
            </a:r>
            <a:endParaRPr lang="en-US" sz="1073" dirty="0"/>
          </a:p>
        </p:txBody>
      </p:sp>
      <p:sp>
        <p:nvSpPr>
          <p:cNvPr id="15" name="Text 5"/>
          <p:cNvSpPr txBox="1"/>
          <p:nvPr/>
        </p:nvSpPr>
        <p:spPr>
          <a:xfrm>
            <a:off x="6632117" y="3173687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Десятинная церковь в Киеве, византийские иконы и новые церковные обычаи стали видимыми знаками поворота Руси к христианской цивилизации и более сложной культурной системе.
</a:t>
            </a:r>
            <a:endParaRPr lang="en-US" sz="119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культурного влияния на Русь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разные традиции соединились в единую культуру Древней Руси.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 грамотность в Древней Руси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Кириллица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письменной культуры стала кириллица, пришедшая через христианскую традицию славянского мира. Она закрепилась как главная система письма и связала Русь с книжной культурой Восточной Европы.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Монастырские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на церковнославянском языке переписывали в монастырях и при епископских кафедрах. Именно там формировались навыки чтения, письма и хранения текстов для богослужения и обучения.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Берестяные грамоты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из Новгорода и других городов показывают, что грамотность не ограничивалась духовенством. Письма на бересте писали купцы, ремесленники и обычные горожане в повседневных делах.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Граффити в храмах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Надписи на стенах церквей подтверждают, что письмо использовали и вне книжной среды. Они отражают личные молитвы, имена, даты и живой интерес людей к письменному слову.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563708"/>
            <a:ext cx="4176900" cy="25982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письменные памятники XI — начала XIII века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показывают, как книжность стала основой исторической памяти и нравственного идеала Руси.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объединяют религиозные, исторические и нравственные смыслы, поэтому письменная культура стала стержнем самосознания Древней Руси.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Древнерусские рукописи и летописные своды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центров книжности и образования в XI–XII веках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мастерские и школы росли прежде всего в городах с сильной церковной организацией и княжеской поддержкой.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XI к XII веку показывает расширение сети центров и усиление регионов при сохранении ведущей роли Киева.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реконструкция по данным о монастырях, епископских кафедрах и книжных центрах XI–XII веков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00" y="1462200"/>
            <a:ext cx="432900" cy="38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5237" y="1481440"/>
            <a:ext cx="432900" cy="346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0418" y="1443550"/>
            <a:ext cx="369337" cy="422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8590" y="3080210"/>
            <a:ext cx="432900" cy="38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1212" y="3058458"/>
            <a:ext cx="422100" cy="422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Древней Руси и ее основные жанры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Летописные своды соединяли годовые записи, политическую память и религиозное понимание истории. Они создавали представление о прошлом Руси как о едином и осмысленном пути.
</a:t>
            </a:r>
            <a:endParaRPr lang="en-US" sz="1226" dirty="0"/>
          </a:p>
        </p:txBody>
      </p:sp>
      <p:sp>
        <p:nvSpPr>
          <p:cNvPr id="13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Жития святых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Жития показывали образец христианской жизни, верности вере и духовного подвига. Через них читатель учился различать праведный и грешный поступок.
</a:t>
            </a:r>
            <a:endParaRPr lang="en-US" sz="1395" dirty="0"/>
          </a:p>
        </p:txBody>
      </p:sp>
      <p:sp>
        <p:nvSpPr>
          <p:cNvPr id="14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Поучения обращались к нравственному выбору человека, долгу и ответственности. Они связывали личное поведение с судьбой семьи, княжества и всей земли.
</a:t>
            </a:r>
            <a:endParaRPr lang="en-US" sz="1226" dirty="0"/>
          </a:p>
        </p:txBody>
      </p:sp>
      <p:sp>
        <p:nvSpPr>
          <p:cNvPr id="15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Торжественные произведения прославляли христианство, княжескую власть и значимые события. Их язык был возвышенным и подчеркивал величие государства и веры.
</a:t>
            </a:r>
            <a:endParaRPr lang="en-US" sz="1280" dirty="0"/>
          </a:p>
        </p:txBody>
      </p:sp>
      <p:sp>
        <p:nvSpPr>
          <p:cNvPr id="16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Воинские повести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Воинские повести сохраняли память о сражениях, героях и защите земли Русской. В них особенно важны были честь, верность и готовность к подвигу.
</a:t>
            </a:r>
            <a:endParaRPr lang="en-US" sz="146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2550" y="1516558"/>
            <a:ext cx="2976729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Архитектура: от деревянного зодчества к каменному храму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730223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ранней Руси долго сохранялось традиционное деревянное строительство. Оно определяло облик поселений, бытовую среду и мастерство местных зодчих, привыкших работать с доступным материалом.
</a:t>
            </a:r>
            <a:endParaRPr lang="en-US" sz="1153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соборы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Софийские соборы в Киеве и Новгороде, Спасо-Преображенский собор в Чернигове и церковь Покрова на Нерли стали символами высшего архитектурного мастерства Древней Руси.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730224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Каменный поворот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 веке утверждается монументальное каменное зодчество. Храмы строятся по византийскому крестово-купольному типу, но постепенно получают местные черты и более выразительный силуэт.
</a:t>
            </a:r>
            <a:endParaRPr lang="en-US" sz="1126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храма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Каменный храм был не только местом молитвы. Он обозначал силу княжества, богатство города и культурную зрелость общества, умеющего создавать долговечные и величественные сооружения.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особенности храмовой архитектуры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архитектуре отражали не только вкус мастеров, но и политические амбиции центров, их ресурсы и представления о сакральной власти.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задавал образ торжественного столичного храма, Новгород тяготел к сдержанности, а Владимиро-Суздальская земля выделилась декоративной выразительностью.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памятникам домонгольской Руси: Софийским соборам, Спасо-Преображенскому собору в Чернигове, церкви Покрова на Нерли.
</a:t>
            </a:r>
            <a:endParaRPr lang="en-US" sz="96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Иконопись, мозаики и фрески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XI века: София Киевская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Мозаики и фрески Софийского собора в Киеве стали наиболее ярким ранним памятником монументальной живописи и образцом для последующих мастеров.
</a:t>
            </a:r>
            <a:endParaRPr lang="en-US" sz="1494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 век: византийская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христианизации Русь восприняла византийские художественные каноны: строгий образ, символический цвет, фронтальность фигур и духовную сосредоточенность композиции.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 — начало XIII века: местные черты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художники сохраняют канон, но усиливают эмоциональность и повествовательность образов, делая святых ближе к восприятию местной аудитории.
</a:t>
            </a:r>
            <a:endParaRPr lang="en-US" sz="1478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XI–XII века: распространение сюжетов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храмах закрепляются образы Христа, Богоматери, архангелов и первых русских святых, особенно Бориса и Глеба, как символов княжеской и христианской святости.
</a:t>
            </a:r>
            <a:endParaRPr lang="en-US" sz="14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Пение, которое объединяло общину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Церковное пение сопровождало богослужение и придавало ему особую торжественность. Голоса певчих звучали в каменных соборах, где текст и мелодия помогали верующим воспринимать священную историю не только разумом, но и через чувство.
</a:t>
            </a:r>
            <a:endParaRPr lang="en-US" sz="1144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как память о подвиге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среде жили былины и предания о богатырях, князьях и защите родной земли. Такие рассказы передавались в семье, на пирах и в дороге, сохраняя представление о чести, верности и воинском долге.
</a:t>
            </a:r>
            <a:endParaRPr lang="en-US" sz="1370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игра и народная сцена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торжества включали пиры, состязания и выступления скоморохов. Эти представления соединяли смех, музыку и импровизацию, создавая пространство, где повседневная жизнь на время превращалась в яркое общественное действие.
</a:t>
            </a:r>
            <a:endParaRPr lang="en-US" sz="1223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Звучащая Русь: от храма до народного пира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601796"/>
            <a:ext cx="3604200" cy="19399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носители культуры Древней Руси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Руси складывалась усилиями разных слоев общества: от княжеских дворов до ремесленных кварталов и монастырских мастерских.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развитие не было делом одной элиты: власть, церковь, город и ремесло совместно создавали общественный запрос на книги, храмы и предметы искусства.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Древнерусские летописи, берестяные грамоты, археологические и архитектурные памятники XI — начала XIII века.
</a:t>
            </a:r>
            <a:endParaRPr lang="en-US" sz="9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формировалась культурная идентичность Руси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логике исторической преемственности: каждое новое звено добавляло элементы, не уничтожая предыдущее.
</a:t>
            </a:r>
            <a:endParaRPr lang="en-US" sz="2602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075" y="1538620"/>
            <a:ext cx="2208610" cy="3056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культура и материальный быт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1783996"/>
            <a:ext cx="1900799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Жилище и тепло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быта были деревянные дома с печью, которые защищали от холода и позволяли готовить пищу. Планировка жилья отражала практичность и приспособленность к климату Руси.
</a:t>
            </a:r>
            <a:endParaRPr lang="en-US" sz="1085" dirty="0"/>
          </a:p>
        </p:txBody>
      </p:sp>
      <p:sp>
        <p:nvSpPr>
          <p:cNvPr id="13" name="Text 3"/>
          <p:cNvSpPr txBox="1"/>
          <p:nvPr/>
        </p:nvSpPr>
        <p:spPr>
          <a:xfrm>
            <a:off x="869950" y="3162704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деревня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свидетельствуют: в городах было больше импортных вещей, ремесленных изделий и торговых предметов, чем в сельской местности, где быт оставался более замкнутым и традиционным.
</a:t>
            </a:r>
            <a:endParaRPr lang="en-US" sz="1073" dirty="0"/>
          </a:p>
        </p:txBody>
      </p:sp>
      <p:sp>
        <p:nvSpPr>
          <p:cNvPr id="14" name="Text 4"/>
          <p:cNvSpPr txBox="1"/>
          <p:nvPr/>
        </p:nvSpPr>
        <p:spPr>
          <a:xfrm>
            <a:off x="6632473" y="1794978"/>
            <a:ext cx="1903556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украшения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одежда шилась из ткани и дополнялась кожаной обувью. Украшения из бронзы, серебра и стекла показывают, что даже в быту люди ценили красоту и статус.
</a:t>
            </a:r>
            <a:endParaRPr lang="en-US" sz="1198" dirty="0"/>
          </a:p>
        </p:txBody>
      </p:sp>
      <p:sp>
        <p:nvSpPr>
          <p:cNvPr id="15" name="Text 5"/>
          <p:cNvSpPr txBox="1"/>
          <p:nvPr/>
        </p:nvSpPr>
        <p:spPr>
          <a:xfrm>
            <a:off x="6632117" y="3173687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Ремесла и навыки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Гончарное, кузнечное, стекольное и ювелирное производство обеспечивали повседневные нужды и создавали качественные вещи. Это говорит о высоком уровне хозяйственного опыта древнерусского общества.
</a:t>
            </a:r>
            <a:endParaRPr lang="en-US" sz="10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культурные центры Руси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центр имел собственную специализацию: одни задавали общерусскую норму, другие развивали грамотность, архитектуру или новые художественные формы.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карта Руси была не одномерной: Киев сохранял первенство, но региональные центры обеспечивали разнообразие и устойчивость традиции.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летописным и археологическим данным о культурных центрах XI–XII веков.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итоги домонгольской Руси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42397" y="1684605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XIII века Русь обладала собственной книжной, церковной и художественной системой. Общие тексты, обряды и ценности создавали ощущение единого культурного пространства.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42397" y="3202557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Преемственность на 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Домонгольская культура оказалась достаточно зрелой, чтобы пережить последующие потрясения. Ее нормы, образы и тексты стали основой для развития позднейшей русской традиции.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20210" y="1684606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раздробленность усилила различия между землями, но не разрушила культурную связь. Напротив, в разных центрах появились свои архитектурные и литературные особенности.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письменность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кириллицы и книжной традиции закрепило письменную форму русского культурного пространства. Это сделало возможным сохранение памяти, передачу знаний и развитие литературы.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основа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сформировало новые нравственные ориентиры, представления о власти и образ праведной жизни. Оно стало общим духовным языком для разных земель и социальных групп.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превратили историю Руси в осмысленное повествование о происхождении, князьях и судьбе земли. Благодаря им укрепилось чувство общности и исторической ответственности.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образцы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иконопись домонгольского времени создали высокие образцы формы и смысла, к которым обращались позднейшие эпохи при строительстве новых центров и создании произведений искусства.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культуры X — начала XIII века для последующей истории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истоков к цивилизации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Руси X — начала XIII века создала язык символов, веры и памяти, на котором позже строилась русская цивилизация. Ее наследие оказалось прочнее политических границ и исторических потрясений.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2026-06-01T06:28:10Z</dcterms:created>
  <dcterms:modified xsi:type="dcterms:W3CDTF">2026-06-01T06:28:10Z</dcterms:modified>
</cp:coreProperties>
</file>