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уравнения, сводящиеся к простейшим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уравнения превращаем в стандартные: sin x = a, cos x = a, tg x = a, ctg x = a.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 опираются на синус, косинус и тангенс, а также на умение преобразовывать выражения. Эти навыки прямо связаны с задачами по геометрии и дальше помогают уверенно решать тригонометрию и прикладные задания, где важна зависимость от угла.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10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простейшим относятся sin x = a, cos x = a, tg x = a и ctg x = a. Дальше ключевое различие — в допустимости параметра a и в том, как устроены множества значений соответствующей функции.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x = a и cos x = a решения существуют только при -1 ≤ a ≤ 1, потому что синус и косинус ограничены этим отрезком. Если |a| больше 1, корней не будет ни на каком промежутке.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tg x = a и ctg x = a параметр a может быть любым действительным числом: значения тангенса и котангенса не ограничены. При этом периодичность задаёт «повторяемость» решений: для sin и cos шаг 2π, для tg и ctg — π.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уравнения и условия существования решений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090" y="1479875"/>
            <a:ext cx="352792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простейших форм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функции определяет, при каких значениях параметра есть решения, как устроен период и как удобнее записывать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ключа — область допустимых значений a, период и способ записи через обратные функции — полностью определяют форму ответа.
</a:t>
            </a:r>
            <a:endParaRPr lang="en-US" sz="139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свойства тригонометрических функций и стандартные ответы школьного курса.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 геометрическая основа решений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косинус: 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единичную окружность, то для угла x синус равен ординате точки, а косинус — её абсциссе. Поэтому уравнения sin x = a и cos x = a сводятся к поиску точек окружности с заданной координатой. При допустимом a обычно получаются две симметричные точки, а при крайних значениях — одна.
</a:t>
            </a:r>
            <a:endParaRPr lang="en-US" sz="1494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котангенс: отношение координат и «разрывы»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выражаются через отношения координат. Из-за этого возникают значения угла, где функция не определена: графики имеют вертикальные «области разрыва» (асимптоты). Геометрия объясняет, почему у sin и cos часто появляется два набора точек, а у tg и ctg — один «цепляющийся» набор с периодом π и обязательным учётом областей допустимости.
</a:t>
            </a:r>
            <a:endParaRPr lang="en-US" sz="13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приводить уравнение к простейшему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действий: преобразования → стандартная форма → проверка.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 не решаете «одно большое» уравнение целиком: вы последовательно решаете несколько коротких задач на sin/cos/tg/ctg = a. Такой подход снижает риск ошибок и ускоряет работу.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преобразований появляется произведение, удобно применить правило нуля произведения: sin x(2cos x − 1)=0 или tg x(cos x − 1)=0. Каждый множитель даёт своё простейшее уравнение и свой набор корней.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решения просто объединяются, но только там, где они действительно допустимы по определениям функций. Этот метод особенно выигрывает, когда в исходном уравнении есть суммы и разности тригонометрических выражений, которые «раскладываются» в произведение.
</a:t>
            </a:r>
            <a:endParaRPr lang="en-US" sz="1492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 множители как ключевой приём
</a:t>
            </a:r>
            <a:endParaRPr lang="en-US" sz="2813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даёт уравнение на [0; 2π)
</a:t>
            </a:r>
            <a:endParaRPr lang="en-US" sz="30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и cos всё определяет положение прямой y=a относительно значений ±1. Для tg на отрезке длины 2π обычно встречаются два решения из-за повторяемости с периодом 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связь: ограниченность синуса и косинуса влияет на количество пересечений, а периодичность тангенса задаёт повторяемость корней по всей области определения.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 и пересечений графиков с прямой y=a.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общего решения для базовых уравнений
</a:t>
            </a:r>
            <a:endParaRPr lang="en-US" sz="246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x = a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тангенса берут arctg a и учитывают период π: x = arctg a + πk. В записи важно помнить, что tg не определён в точках асимптот, поэтому их исключают при необходимости.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x = a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решение через arcsin a: x = arcsin a + 2πk или x = (π − arcsin a) + 2πk. Симметрия на единичной окружности даёт две ветви при допустимом a.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x = a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±arccos a и добавляют период: x = ±arccos a + 2πk, где k — целое. Знак соответствует двум точкам окружности с одинаковой абсциссой.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записывают через arccot a с периодом π: x = arccot a + πk, k∈Z. Как и для tg, нужно контролировать точки, где функция не определена.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ctg x = a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«опорные» связи: sin²x + cos²x = 1, а также 1 + tg²x = 1/cos²x и 1 + ctg²x = 1/sin²x. Они помогают заменить выражения с тангенсом или котангенсом через sin и cos.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Тождества, которые чаще всего нужны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требуется формула двойного угла: sin 2x = 2sin x cos x и cos 2x = cos²x − sin²x. С их помощью выражения вида 2sin x cos x или разность квадратов превращаются в одну простую тригонометрическую функцию.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тангенса двойного угла применяют tg 2x = 2tg x/(1 − tg²x). Это тождество особенно полезно, когда уравнение содержит tg 2x или выражения, способные привести к дроби с (1 − tg²x).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тождеств — упростить структуру уравнения: убрать «лишние» комбинации, привести к стандартным видам и дальше подставить известные решения. Чем точнее преобразование, тем меньше проверок по пути.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в тригонометрических уравнениях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удобно ввести новую переменную: t = sin x, t = cos x или t = tg x. После этого исходное уравнение часто превращается в алгебраическое: квадратное или рациональное относительно t.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значения t и выполняют обратный переход к x. Обязательно учитывают ограничения: для sin x и cos x переменная t должна лежать на отрезке [-1; 1], а для tg x и ctg x ограничений по диапазону нет.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выражения сводятся к простейшим уравнениям
</a:t>
            </a:r>
            <a:endParaRPr lang="en-US" sz="244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тождества чаще всего применяют, чтобы перейти от исходного выражения к одному из базовых уравнений sin x = a, cos x = a, tg x = a или ctg x = a.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тождества определяется «формой» выражения: распознавание произведений ведёт к двойному углу, а квадратов синуса/косинуса — к уравнениям относительно sin²x или cos²x.
</a:t>
            </a:r>
            <a:endParaRPr lang="en-US" sz="1274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тригонометрии: тождества для преобразования выражений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 двойным углом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замена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приводят к виду sin 2x = a, cos 2x = a или tg 2x = a и вводят t = 2x. Тогда задача сводится к решению относительно t простейшего уравнения.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решение для t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уравнение sin t = a, cos t = a или tg t = a, учитывая периодичность соответствующей функции и область допустимых значений параметра a.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обратный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к x: так как t = 2x, то x = t/2. В итоге несколько значений x могут возникнуть из одного найденного t, поэтому решений становится больше.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решения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практический принцип: метод подбирают не «по привычке», а по виду выражений. Чем ярче структура (произведение, квадрат, двойной угол), тем быстрее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уравнении появляется произведение, чаще выигрывает «правило нуля произведения». Для выражений, где естественно появляется квадрат, рациональна замена переменной. Двойные углы почти всегда упираются в тождества.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из школьной алгебры и тригонометрии (раздел преобразований к простейшим видам)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окончательного ответа проверяют, что все выражения определены: знаменатели тригонометрических дробей не обращаются в нуль, а подкоренные выражения остаются неотрицательными во всех преобразованиях.
</a:t>
            </a:r>
            <a:endParaRPr lang="en-US" sz="1538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и ограничения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обратных функций учитывают диапазоны: аргументы arcsin и arccos должны принадлежать отрезку [-1; 1]. Если это не выполнено, соответствующие кандидаты в корни следует сразу исключить.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рассматривают tg x и ctg x: их значения не определены в точках, где cos x = 0 или sin x = 0 соответственно. Эти «запретные» значения нужно помнить при переходе от t к x.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полезны ещё до подстановки в исходное уравнение: они предотвращают появление посторонних корней после возведения в квадрат, умножения на выражения с неизвестной переменной и других неравносильных шагов.
</a:t>
            </a:r>
            <a:endParaRPr lang="en-US" sz="15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 после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отсечения посторонних решений и учёта заданного промежутка
</a:t>
            </a:r>
            <a:endParaRPr lang="en-US" sz="31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750" y="1736750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тригонометрических уравнений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 для sin и cos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общего решения нередко смешивают форматы для sin x = a и cos x = a: где нужно использовать симметричный угол, а где — знак ±, либо забывают учитывать период 2π.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периодичность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записывают только для одного периода, хотя требуются все значения x с параметром k ∈ Z. Из-за этого ответ становится неполным, даже если отдельные корни найдены верно.
</a:t>
            </a:r>
            <a:endParaRPr lang="en-US" sz="1129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область допустимых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забывают проверить условия существования: для arcsin/arccos аргументы должны лежать в пределах [-1; 1], а для тангенса и котангенса нельзя попадать в точки разрыва.
</a:t>
            </a:r>
            <a:endParaRPr lang="en-US" sz="1114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посторонние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ходе решения возводили в квадрат или умножали на выражение с неизвестной, множество решений может расшириться. Поэтому обязательна подстановка в исходное уравнение и отсев неподходящих значений.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корней уравнения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 прямой y = a наглядно показывают, сколько корней получится на выбранном отрезке. Разные периоды объясняют, почему для tg x и ctg x корни повторяются чаще.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связывает «геометрию» с формулой: у sin и cos пересечения ограничены одним периодом 2π, а у tg и ctg повторяются каждые π, поэтому на всей прямой их бесконечно много.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свойствам графиков синуса, косинуса, тангенса и котангенса в школьном курсе (периодичность и асимптоты)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решать тригонометрические уравнения нужно в школьной алгебре: оно помогает уверенно выполнять задания на преобразования и находить все корни на заданном промежутке, включая проверки.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темы для учебы и задач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регулярно встречается и в геометрии: когда по формулам связи между сторонами и углами возникают уравнения, корректное решение напрямую влияет на вычисление углов, длин и отношений в треугольниках.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работах важны аккуратная запись общего решения и контроль условий существования выражений. Знание стандартных схем сокращает время и повышает точность, поскольку многие задачи сводятся к ним.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определяет успешное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решение тригонометрических уравнений сводится к приведению к базовым видам sin x = a, cos x = a, tg x = a или ctg x = a. Дальше помогают тождества, правильный выбор преобразований, проверка области допустимых значений и подстановка найденных корней.
</a:t>
            </a:r>
            <a:endParaRPr lang="en-US" sz="3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2026-05-13T10:49:06Z</dcterms:created>
  <dcterms:modified xsi:type="dcterms:W3CDTF">2026-05-13T10:49:06Z</dcterms:modified>
</cp:coreProperties>
</file>