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получает кислород и избавляется от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постоянно: во сне, на уроке, во время игр и спорта. Без дыхания клетки не получат кислород, а организм быстро устанет. Поэтому эта тема помогает понять, как работает тело и как беречь здоровье.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важно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дыхательная система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ведёт воздух в грудную клетку, а затем делится на два бронха. Они, словно веточки дерева, распределяют воздух по лёгким.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получают из воздуха кислород и отдают углекислый газ обратно. Именно здесь происходит самый важный обмен газов, нужный всему организму.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первым встречает воздух. Он задерживает пыль и микробы, согревает и увлажняет его, чтобы дальше в дыхательные пути попал уже подготовленный поток.
</a:t>
            </a:r>
            <a:endParaRPr lang="en-US" sz="12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— это проход, который соединяет носовую полость с гортанью. По ней воздух движется дальше, не останавливаясь, как по аккуратному коридору.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проводит воздух ниже и помогает человеку говорить. В ней находятся голосовые связки, благодаря которым мы можем шептать, говорить и петь.
</a:t>
            </a:r>
            <a:endParaRPr lang="en-US" sz="12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— первая остановка воздуха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воздух не просто проходит вперёд: волоски и слизь задерживают пыль, а сама полость помогает сделать его тёплым и влажным.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дыхание защищает горло лучше, чем дыхание ртом. Если часто дышать ртом, слизистая быстрее пересыхает, и дышать становится менее удобно.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соединяет носовую полость с гортанью и направляет воздух дальше по дыхательному пути, не давая ему сбиться с курса.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гортань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Надгортанник защищает дыхательные пути во время еды: он закрывает вход в трахею, чтобы пища попала в нужное место — в пищевод.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помогает проводить воздух ниже и участвует в образовании голоса. Именно здесь работают голосовые связки, которые делают речь звучной.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воздух проходит через дыхательные пути и попадает в лёгкие.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 организме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— это прочная трубка, по которой воздух проходит из горла в грудную клетку. Она не спадает и сохраняет форму при каждом вдохе.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трахея делится на два главных бронха: правый и левый. Каждый из них ведёт воздух в своё лёгкое, будто отдельная дорога.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лёгких бронхи продолжают ветвиться на всё более мелкие трубочки. Это помогает распределить воздух по множеству участков сразу.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ветвление, тем больше мест для поступления воздуха. Благодаря этому каждая часть лёгкого получает нужное количество кислорода.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главные органы дыхания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помощника в груди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груди человека работают два лёгких, и каждое выполняет свою важную задачу. Правое лёгкое обычно немного больше левого. Они мягкие и упругие, поэтому могут расширяться и снова сжиматься при дыхании.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обмен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лёгких воздух доходит до самых мелких участков, где кислород переходит в кровь. Одновременно углекислый газ выходит из крови наружу. Именно так организм получает всё нужное для работы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альвеол делает поверхность лёгких очень большой для обмена газов.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анатомии человека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пузырьков, тем легче кислороду попасть в кровь и тем быстрее углекислый газ покидает организм.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вдох и выдох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расширяется, лёгкие наполняются воздухом, и кислород поступает внутрь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 лёгких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кислород переходит в кровь, а углекислый газ из крови отправляется обратно в воздух.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становится меньше, и воздух с углекислым газом выходит наружу.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помогает дышать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Диафрагма — это мышца под лёгкими. Когда она опускается, грудной клетке становится просторнее, и воздух легко входит внутрь при вдохе.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выдохе диафрагма поднимается вверх и помогает вытолкнуть воздух наружу. Поэтому дыхание идёт спокойно и без лишних усилий.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Кислород приходит в организм из воздуха и нужен клеткам, чтобы получать энергию для работы, роста и движения каждый день.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Углекислый газ образуется в клетках после этой работы. Он не нужен организму, поэтому должен вовремя уходить из тела.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Кровь переносит оба газа: приносит кислород из лёгких к клеткам и возвращает углекислый газ обратно в лёгкие для выдоха.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углекислый газ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66014"/>
            <a:ext cx="440228" cy="3913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85580"/>
            <a:ext cx="440226" cy="3521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становится чаще при движении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бегает или играет, мышцы работают активнее и быстро тратят энергию. Им нужно больше кислорода, поэтому дыхание становится чаще и глубже.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по лестнице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подъём по ступенькам заставляет тело работать сильнее. Организм сразу увеличивает дыхание, чтобы мышцы получили достаточно кислорода для 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после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потребность мышц в кислороде уменьшается. Дыхание постепенно становится спокойным и ровным, а тело возвращается к обычному ритму.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дыхательную систему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комната — лёгкому дыханию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регулярно открывать окно, воздух становится свежее и приятнее для дыхания. Пыль и душные запахи уходят, а лёгким не приходится работать в тяжёлых условиях. Это простой способ позаботиться о здоровье каждый день.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вместо дыма и пыли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парке или на тихой улице легче дышать, чем рядом с дымом и пылью. Прогулки и движение укрепляют организм, а дыхание через нос лучше защищает горло. Вежливый нос, как хороший сторож, не пропускает лишнее.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зимой — маленький защитник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шарф помогает согревать воздух, который попадает в нос и горло. Так дыхательные пути меньше раздражаются и не мёрзнут. Зимой это особенно полезно во время прогулок и по дороге в школу.
</a:t>
            </a:r>
            <a:endParaRPr lang="en-US" sz="10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простуде слизистая носа и горла отекает и воспаляется. Из-за этого воздух проходит труднее, а человеку становится не так легко дышать.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Эти признаки показывают, что организм старается справиться с инфекцией. В это время особенно важно отдыхать, пить тёплую воду и беречься.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и кашель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насморк, чихание, боль в горле и слабость. Кашель помогает выводить слизь и пыль, чтобы дыхательные пути очищались.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табачном дыме есть вредные вещества, которые раздражают нос, горло, бронхи и лёгкие. Из-за этого дыхательные пути работают хуже.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человека рядом с дымом может появиться кашель, першение и чувство тяжести в груди. Особенно быстро на это реагирует детский организм.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табачный дым опасен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Опасен и пассивный дым: он попадает к тем, кто сам не курит. Значит, вред получает даже тот, кто просто стоит рядом.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детей такой воздух особенно нежелателен, потому что дыхательная система ещё растёт и развивается. Поэтому лучше держаться подальше от курящих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12–20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вдохов в минуту делает человек в спокойном состоянии.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физиологические данные; школьный курс «Окружающий мир»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дыхание идёт постоянно и незаметно. Даже когда мы читаем, играем или спим, организм не перестаёт заботиться о кислороде.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 для спокойствия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Медленный вдох через нос и плавный выдох помогают телу успокоиться после игры. Дышать лучше без спешки, будто надуваешь невидимый шарик.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Удобно считать про себя: вдох на три, выдох на четыре. Такое упражнение помогает сосредоточиться перед чтением, письмом или контрольной работой.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Без кислорода клетки не смогут нормально работать. Человеку станет трудно думать, говорить, двигаться и даже просто удерживать внимание.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без кислорода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важно беречь лёгкие и дышать свободно. Кислород нужен всему телу, а не только тем, кто любит бегать.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слабость, головокружение и одышка. Организм словно просит помощи, потому что ему не хватает воздуха для обычной работы.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Дышим правильно — живём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работает без перерыва, помогает получать кислород и избавляться от углекислого газа. Если беречь воздух, двигаться и проветривать помещение, лёгкие скажут спасибо.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2026-05-21T08:17:21Z</dcterms:created>
  <dcterms:modified xsi:type="dcterms:W3CDTF">2026-05-21T08:17:21Z</dcterms:modified>
</cp:coreProperties>
</file>