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туризм: как путешествовать без лишнего риска
</a:t>
            </a:r>
            <a:endParaRPr lang="en-US" sz="3707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 маршрут, соблюдай правила и путешествуй уверенно.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в туризме важна школьникам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 может стать рискованной без подготовки. В походе, на экскурсии и в поездке помогают дисциплина, связь со взрослыми, учет погоды и точное знание маршрута.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поездке начинается заранее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прогноз погоды, длину маршрута, сложность пути и время в дороге. Это помогает понять, хватит ли сил и не придется ли менять планы в последний момент.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 берут воду, перекус, заряженный телефон, пауэрбанк, свисток, аптечку, документы и головной убор. Эти вещи закрывают самые частые бытовые и дорожные проблемы.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группы особенно важны удобная обувь, запас времени и заранее согласованный план возвращения. Тогда участники не спешат и легче сохраняют порядок на маршруте.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безопасный маршрут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выходом на экскурсию или в поход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экипировка помогает избежать травм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 с нескользящей подошвой помогает увереннее идти по мокрой или неровной поверхности. Одежда по слоям позволяет сохранять тепло и не перегреваться во время движения.
</a:t>
            </a:r>
            <a:endParaRPr lang="en-US" sz="1592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 одежда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Кепка, дождевик и солнцезащитные средства защищают от ветра, дождя, ожогов и перегрева. Если погода меняется, такая экипировка помогает быстрее приспособиться к условиям.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погоды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рюкзаке школьника на экскурсии или в походе
</a:t>
            </a:r>
            <a:endParaRPr lang="en-US" sz="1917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подготовке к школьному походу и экскурсии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вещей помогает справиться с самыми частыми трудностями в дороге.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вещи решают простые, но частые проблемы: жажду, усталость, мелкие травмы и необходимость быстро подать сигнал.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причины проблем в туризме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риска — человеческий фактор. Чем лучше подготовка и дисциплина, тем меньше вероятность неприятностей.
</a:t>
            </a:r>
            <a:endParaRPr lang="en-US" sz="160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рисков школьного туризма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знакомом маршруте ошибка в подготовке быстро превращается в трудность для всей группы.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туристической группе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движется вместе и не разрывается без разрешения взрослого. Никто не уходит вперед и не отстает, чтобы каждый участник оставался в поле зрения.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маршруте важны ответственный взрослый, замыкающий и регулярный подсчет участников. Это помогает быстро заметить, если кто-то замедлился, свернул не туда или остановился.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остановка, изменение пути или короткая отлучка должны быть известны всем. Когда группа действует как единое целое, вероятность потеряться или нарушить план становится намного ниже.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городе, на экскурсии и в транспорте
</a:t>
            </a:r>
            <a:endParaRPr lang="en-US" sz="2386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перекрестке не спешат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группа остановилась у оживленного перехода и дождалась зеленого сигнала. Учитель еще раз проверил, все ли рядом, прежде чем вести детей дальше. В городе спешка опаснее, чем несколько лишних секунд ожидания.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место встречи уже известно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экскурсии ребята заранее запомнили, где встречаются, если кто-то задержится. Деньги, телефон и билет они держат отдельно, а сумку не оставляют без внимания. Такая простая привычка помогает избежать потерь и лишнего волнения.
</a:t>
            </a:r>
            <a:endParaRPr lang="en-US" sz="1528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788" y="1317313"/>
            <a:ext cx="65565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850" y="1317313"/>
            <a:ext cx="65565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потеряться и оставаться на связи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офлайн-ориентиры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заранее записанные ориентиры помогают не зависеть только от связи. Если сеть пропадет, группа сможет продолжать путь по знакомым точкам и не будет теряться.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проверяют заряд устройства и доступ к важным контактам. Телефон нужен для связи со взрослыми, но не должен заменять внимательность и договоренности группы.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Записанные номера взрослых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нескольких участников должны быть одинаковые телефоны родителей, учителя или сопровождающего. Так контакт можно быстро найти, даже если один список потеряется или разрядится устройство.
</a:t>
            </a:r>
            <a:endParaRPr lang="en-US" sz="126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сбора
</a:t>
            </a:r>
            <a:pPr algn="ctr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участники заранее знают одно место встречи. Если кто-то отстал или связь временно пропала, группа остается вместе и возвращается именно к этой точке.
</a:t>
            </a:r>
            <a:endParaRPr lang="en-US" sz="145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опасности в туризме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зимой риск выше из-за жары, мороза и гололеда; осенью и весной опасность создают влага, туман и нестабильные условия.
</a:t>
            </a:r>
            <a:endParaRPr lang="en-US" sz="155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типичным сезонным рискам в туризме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не только на погоду, но и на видимость, состояние троп и длительность светового дня.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ссадине сначала промывают место чистой водой, затем закрывают его пластырем или чистой повязкой. Нельзя тереть рану грязной тканью или сразу продолжать движение.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растяжении нужно уменьшить нагрузку, дать пострадавшему отдохнуть и приложить холод через ткань. Если боль усиливается или движение затруднено, требуется помощь взрослого.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перегреве или сильной усталости человека уводят в тень, дают воду маленькими глотками и снижают темп. При сильной боли, кровотечении или ухудшении состояния вызывают медицинскую помощь.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простых травмах и недомогании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потере ориентации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школьника в походе или на экскурсии.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воды, леса и гор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среде опасности разные, но общий принцип один: не отходить от разрешенного пути и заранее оценивать условия.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правил безопасности на воде, в лесу и в горах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риски в разных природных средах и какие меры защиты помогают их снизить.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один из главных факторов риска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нужно смотреть не только на температуру, но и на ветер, осадки и видимость. Даже короткая прогулка становится сложнее, если темнеет раньше обычного.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ожидаются гроза, гололед, сильный ветер или туман, маршрут лучше сократить или перенести. Решение должно зависеть от реальных условий, а не от спешки.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несчастные случаи в туризме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ошибки поведения и подготовки. Это значит, что большинство происшествий можно предотвратить до начала маршрута.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распространённых причин происшествий в школьном туризме
</a:t>
            </a:r>
            <a:endParaRPr lang="en-US" sz="1325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менее знаком маршрут, тем важнее заранее обсудить темп движения, остановки и действия при отставании.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513" y="1376750"/>
            <a:ext cx="491175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в поездке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раскрывать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открытых чатах не пишут точное местоположение, адреса и планы перемещений. Эти сведения должны знать только взрослые и участники группы.
</a:t>
            </a:r>
            <a:endParaRPr lang="en-US" sz="157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фотографии документов и другие личные сведения хранят отдельно. Не стоит отправлять их в общие переписки или показывать незнакомым людям.
</a:t>
            </a:r>
            <a:endParaRPr lang="en-US" sz="1445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зарядом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проверяют заряд телефона и работу связи. Полезно иметь пауэрбанк, чтобы устройство не выключилось в дороге или на экскурсии.
</a:t>
            </a:r>
            <a:endParaRPr lang="en-US" sz="1531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контакты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нескольких участников должны быть записаны одинаковые номера взрослых и точка встречи. Так можно быстро связаться с группой при любой непредвиденной ситуации.
</a:t>
            </a:r>
            <a:endParaRPr lang="en-US" sz="145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и безопасное поведение на маршруте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сходят с тропы и не сокращают путь через неизвестные места. Это помогает избежать падений, встречи с опасными растениями и потери ориентации на местности.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 кормят и не тревожат, а незнакомые растения не трогают руками. Такой подход защищает природу и уменьшает риск укусов, аллергии и царапин.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уносят с собой, а костры разводят только там, где это разрешено. Соблюдение этих правил снижает вероятность пожара и делает маршрут безопаснее для всех.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стартом в поход или на экскурсию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подготовке к школьному походу или экскурсии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полезно быстро проверить ключевые пункты: это помогает не забыть важное и вовремя отменить или перенести поездку.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важный пункт не готов, лучше отложить выход. Такая проверка экономит время и снижает риск неприятностей.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туризме начинается до выхода из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Продуманный маршрут, дисциплина в группе и внимание к погоде помогают избежать большинства проблем. Если школьник готов, собран и не действует в спешке, поездка становится спокойнее и интереснее.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2026-05-21T00:25:07Z</dcterms:created>
  <dcterms:modified xsi:type="dcterms:W3CDTF">2026-05-21T00:25:07Z</dcterms:modified>
</cp:coreProperties>
</file>