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Печорина показывает силу, одиночество и ответственность человека.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«Герой нашего времени»: роман о человеке и его времени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и эпоха романа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появился в сложное время николаевской России, когда общество жило под цензурой и разочарованием. Лермонтов соединил романтический Кавказ и точное изображение живого человека, поэтому книга звучит очень современно.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создавался и печатался роман
</a:t>
            </a:r>
            <a:endParaRPr lang="en-US" sz="2738" dirty="0"/>
          </a:p>
        </p:txBody>
      </p:sp>
      <p:sp>
        <p:nvSpPr>
          <p:cNvPr id="7" name="Text 1"/>
          <p:cNvSpPr txBox="1"/>
          <p:nvPr/>
        </p:nvSpPr>
        <p:spPr>
          <a:xfrm>
            <a:off x="3589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1839 год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повести начали выходить в «Отечественных записках», и читатели постепенно знакомились с героем по частям.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29452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1840 год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Появилось полное издание романа. Оно сразу привлекло внимание критиков и вызвало большой интерес у публики.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55315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Продуманная композиция
</a:t>
            </a:r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расположил части так, чтобы Печорин раскрывался постепенно: сначала через чужой взгляд, потом через собственный дневник.
</a:t>
            </a:r>
            <a:endParaRPr lang="en-US" sz="1735" dirty="0"/>
          </a:p>
        </p:txBody>
      </p:sp>
      <p:sp>
        <p:nvSpPr>
          <p:cNvPr id="10" name="Text 4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офицер, наблюдатель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был не только писателем, но и офицером. Он хорошо знал военную службу, светское общество и человеческие характеры, поэтому герои романа выглядят убедительно.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и его опыт
</a:t>
            </a:r>
            <a:endParaRPr lang="en-US" sz="3500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в жизни автора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его впечатления от Кавказа. Горы, крепости и дорога в романе переданы так, будто автор сам видел этот мир и чувствовал его напряжение.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роман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частей помогает постепенно раскрыть личность Печорина и его внутренний мир.
</a:t>
            </a:r>
            <a:endParaRPr lang="en-US" sz="89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170985"/>
            <a:ext cx="3709500" cy="15165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Повести романа и их смысл
</a:t>
            </a:r>
            <a:endParaRPr lang="en-US" sz="3278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происходит действие, какой конфликт возникает и что каждый эпизод сообщает о Печорине.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повесть раскрывает новую сторону героя, а вместе они создают цельный психологический портрет.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Лермонтов, «Герой нашего времени»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умён, смел и хорошо понимает людей. Он быстро замечает чужие слабости и умеет использовать их, поэтому часто кажется сильнее окружающих.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герой холоден и внутренне устал. Его поступки нередко приносят боль другим, потому что он ищет сильные впечатления, а не настоящую близость.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Печорине соединяются гордость, воля и одиночество. Он похож на «лишнего человека»: способности у него есть, но жизненной цели и покоя он не находит.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как главный герой
</a:t>
            </a:r>
            <a:endParaRPr lang="en-US" sz="327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Печорина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важно, что герой сам понимает свои слабости. Но понимание не делает его счастливее и не помогает изменить жизнь.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ум сочетается у Печорина со слабой устойчивостью в чувствах, поэтому он вызывает и интерес, и тревогу.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Лермонтов, роман «Герой нашего времени»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450" y="1438630"/>
            <a:ext cx="67320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4575" y="1430330"/>
            <a:ext cx="58905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1900" y="1486730"/>
            <a:ext cx="700500" cy="56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 Максимыч и контраст с Печориным
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 Максимыч относится к людям тепло и просто. Он умеет радоваться встрече, помнить добро и ценить человеческую привязанность.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Холодность Печорина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ним Печорин выглядит замкнутым и отчуждённым. Он не отвечает на искренность так, как этого ждёт старый офицер.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контраст помогает понять главную проблему романа: как по-разному люди умеют любить, помнить и относиться друг к другу.
</a:t>
            </a:r>
            <a:endParaRPr lang="en-US" sz="1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пространство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в романе — это горы, дороги, крепости, аулы и море. Лермонтов показывает его как яркое и необычное пространство, где всё кажется более напряжённым.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кавказского образа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таком фоне лучше видны одиночество героя и опасность его поступков. Природа будто подчеркивает, что человек здесь постоянно делает выбор и отвечает за него.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405775"/>
            <a:ext cx="59388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как особый мир романа
</a:t>
            </a:r>
            <a:endParaRPr lang="en-US" sz="301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романа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внутренней раздвоенности Печорина объединяет все сюжетные линии и делает роман не только о событиях, но и о характере.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темы сходятся к вопросу о выборе человека и ответственности за последствия своих решений.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Лермонтов, «Герой нашего времени» (1838–1840)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увлекается Бэлой не из глубокого чувства, а из желания испытать сильное впечатление и победить новую преграду, поэтому его интерес быстро угасает.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Бэла доверяется герою искренне и беззащитно, но оказывается втянутой в ситуацию, где ее чувства не защищены, а будущее зависит от чужой прихоти.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развивается на Кавказе, и яркая природа только усиливает контраст между внешней красотой событий и внутренней жестокостью поступков Печорина.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Трагический финал показывает, что игра с чужой судьбой приводит не к счастью, а к потере, боли и нравственной ответственности, которую герой не принимает.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«Бэла»: любовь, похищение и трагический финал
</a:t>
            </a:r>
            <a:endParaRPr lang="en-US" sz="264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Тамани Печорин сталкивается с тайной жизнью контрабандистов и сразу замечает, что за внешне спокойной обстановкой скрывается опасный и замкнутый мир.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любопытство и смелость помогают ему разобраться в происходящем, но одновременно он вмешивается туда, где не должен был оказываться, и вызывает тревогу.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особенно ясно показывает, что Печорин ищет движение и риск, потому что спокойная, осмысленная жизнь ему недоступна или кажется слишком пустой.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«Тамань»: опасное любопытство Печорина
</a:t>
            </a:r>
            <a:endParaRPr lang="en-US" sz="264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Пятигорске Печорин попадает в среду, где многое решают мнение окружающих, самолюбие и желание выглядеть значительным в глазах других людей.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отношения с княжной Мери строятся как психологическая игра: герой наблюдает, испытывает, вызывает ревность и управляет впечатлением, которое производит на девушку.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с Грушницким постепенно становится все острее, потому что в нем смешиваются обида, тщеславие и стремление доказать свое превосходство.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Дуэль завершает эту историю и показывает нравственную пустоту светской интриги: внешне блестящий мир оказывается местом разрушенных чувств и потерянного доверия.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«Княжна Мери»: светское общество, соперничество и дуэль
</a:t>
            </a:r>
            <a:endParaRPr lang="en-US" sz="264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Печорина с другими героями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Печорин подпускает человека, тем чаще возникает напряжение: его чувства редко приводят к спокойному и надежному союзу.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связи героя почти всегда строятся на разрыве, а не на взаимном доверии и поддержке.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Лермонтов, «Герой нашего времени»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«Фаталисте» герои спорят, управляет ли жизнью человека судьба или он сам отвечает за свой выбор и поступки в опасной ситуации.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«Фаталист»: спор о судьбе и свободе человека
</a:t>
            </a:r>
            <a:endParaRPr lang="en-US" sz="2649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Вулича и его рискованный опыт заставляют задуматься о том, насколько случай может изменить жизнь и можно ли заранее предвидеть исход событий.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не получает готового ответа, но именно в этом эпизоде особенно ясно видно его желание понять, где проходит граница между волей человека и фатумом.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8895" y="1459364"/>
            <a:ext cx="657000" cy="65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3978" y="1459364"/>
            <a:ext cx="657000" cy="65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39061" y="1495864"/>
            <a:ext cx="657000" cy="584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художественные особенности романа
</a:t>
            </a:r>
            <a:endParaRPr lang="en-US" sz="2125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внимательно показывает мысли, сомнения и скрытые мотивы героев, поэтому читатель видит не только поступки, но и внутреннюю борьбу персонажей.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рассказчики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Историю рассказывают несколько людей, и каждый из них видит Печорина по-своему. Благодаря этому образ героя становится сложнее и убедительнее.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со смыслом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дорога, море и ночь не просто описывают место действия, а передают настроение сцены и помогают понять состояние героев.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жанров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есть приключения, тайна и напряженные события, но главное в нем — глубокое исследование характера и нравственного выбора человека.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888940"/>
            <a:ext cx="4231200" cy="20098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значение в романе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какую роль каждый герой играет в сюжете и какой смысл несет его образ.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окружают Печорина как нравственные контрасты: через них лучше видно его характер, поступки и внутреннюю пустоту.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Лермонтов, «Герой нашего времени»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остается важным сегодня
</a:t>
            </a:r>
            <a:endParaRPr lang="en-US" sz="2622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помогает понять, как одиночество, желание казаться сильнее и равнодушие к чувствам других портят отношения в любом времени, а не только в эпоху Лермонтова.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подростков он особенно важен как разговор о выборе, честности, дружбе и ответственности: Печорин показывает, к чему приводит жизнь без ясной цели и уважения к людям.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роман, который заставляет думать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«Герой нашего времени» показывает, что ум и сила без нравственной цели не делают человека счастливым. Роман учит видеть цену поступков и отвечать за них.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2026-05-23T02:43:25Z</dcterms:created>
  <dcterms:modified xsi:type="dcterms:W3CDTF">2026-05-23T02:43:25Z</dcterms:modified>
</cp:coreProperties>
</file>