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Запада во второй половине XIX века: ключевые темы и направления развития
</a:t>
            </a:r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Индустриализация, новые политические режимы, социальные и культурные трансформации Запада.
</a:t>
            </a:r>
            <a:endParaRPr lang="en-US" sz="303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 второй половины XIX века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страны Запада переживали масштабную индустриализацию и модернизацию. В этот период формируются национальные государства, усиливается европейское и американское влияние, возникают важные социальные и культурные изменения, определившие развитие XX века.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1867 и 1884 годах были проведены реформы избирательного законодательства, значительно расширившие круг избирателей. Эти изменения способствовали укреплению политической системы и стабилизации общественной жизни.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избирательных прав и политическая стабилизация
</a:t>
            </a:r>
            <a:endParaRPr lang="en-US" sz="1006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в Великобритании активно развивалась тяжелая промышленность, особенно угледобыча и текстильное производство. Быстро расширялась железнодорожная сеть, что усиливало экономические связи внутри страны и за её пределами.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модернизация и транспортная инфраструктура
</a:t>
            </a:r>
            <a:endParaRPr lang="en-US" sz="1049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колониальная политика включала усиление контроля над Индией, Африкой и Австралией. Империя становилась крупнейшей в мире, что обеспечивало экономические и политические преимущества.
</a:t>
            </a:r>
            <a:endParaRPr lang="en-US" sz="918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Британской империи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реформы и имперское могущество
</a:t>
            </a:r>
            <a:endParaRPr lang="en-US" sz="31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поражения во франко-прусской войне и падения империи была установлена Третья республика с демократическими институтами. Всеобщее мужское избирательное право расширило участие граждан в политике.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всеобщего мужского избирательного права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1871 году сражение рабочих с правительственными войсками ярко демонстрировало социальное напряжение. Коммуна стала символом требований к социальной справедливости и новым формам самоуправления.
</a:t>
            </a:r>
            <a:endParaRPr lang="en-US" sz="68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Парижская Коммуна и социальные волнения
</a:t>
            </a:r>
            <a:endParaRPr lang="en-US" sz="826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светского образования укрепляло республиканские ценности, а активная пресса влияла на общественное мнение, стимулировала политические дискуссии и формирование гражданского общества.
</a:t>
            </a:r>
            <a:endParaRPr lang="en-US" sz="709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светского образования и роль прессы
</a:t>
            </a:r>
            <a:endParaRPr lang="en-US" sz="772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Франция: укрепление республики и социальные перемены
</a:t>
            </a:r>
            <a:endParaRPr lang="en-US" sz="314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1871 году завершилось объединение германских государств в единое Германское имперское государство. При этом фигура канцлера Бисмарка сыграла ключевую роль в политической консолидации.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под руководством Пруссии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Государственная политика в отношении католической церкви привела к конфликтам, известным как «культуркампф». Эти меры вызвали широкое общественное обсуждение и укрепили государственную власть.
</a:t>
            </a:r>
            <a:endParaRPr lang="en-US" sz="95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«Культуркампф» и религиозное противостояние
</a:t>
            </a:r>
            <a:endParaRPr lang="en-US" sz="1158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быстро развивала машиностроение и химию, расширяла железнодорожную сеть и создавала мощную армию и флот, что отодвинуло её на позицию ведущей европейской державы.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Индустриальный подъём и военное развитие
</a:t>
            </a:r>
            <a:endParaRPr lang="en-US" sz="1332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Германия: объединение и экономическая трансформация
</a:t>
            </a:r>
            <a:endParaRPr lang="en-US" sz="314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1871 году Италия объединилась, включая Венецию и Рим, который стал столицей. Это укрепило центральную власть и создало основу для модернизации страны.
</a:t>
            </a:r>
            <a:endParaRPr lang="en-US" sz="855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национального объединения
</a:t>
            </a:r>
            <a:endParaRPr lang="en-US" sz="885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Проводились реформы, направленные на распространение школьного образования и устранение остаточных феодальных институтов, способствуя социальному развитию.
</a:t>
            </a:r>
            <a:endParaRPr lang="en-US" sz="815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образования и ликвидация феодальных порядков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севером и югом страны приводили к напряжённости, наряду с борьбой между королевской властью и радикальными движениями за реформы.
</a:t>
            </a:r>
            <a:endParaRPr lang="en-US" sz="855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Социальное неравенство и политические конфликты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Италия: объединение и вызовы модернизации
</a:t>
            </a:r>
            <a:endParaRPr lang="en-US" sz="314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Гражданской войны в 1865 году рабство было отменено, а 13-я поправка закрепила этот факт в Конституции, укрепив права граждан.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рабства и Конституционные изменения
</a:t>
            </a:r>
            <a:endParaRPr lang="en-US" sz="1162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1900 году США занимали лидирующие позиции в мире по объёму промышленного производства. Активно развивалась железнодорожная сеть, способствуя освоению новых территорий западных штатов.
</a:t>
            </a:r>
            <a:endParaRPr lang="en-US" sz="913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промышленного производства и освоение Запада
</a:t>
            </a:r>
            <a:endParaRPr lang="en-US" sz="1023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Переселение и урбанизация вызвали конфликты с коренными народами, расовые напряжения и городские волнения, требовавшие политического и социального решения.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конфликты и расовые проблемы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индустриализация и социальные вызовы
</a:t>
            </a:r>
            <a:endParaRPr lang="en-US" sz="314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Австро-Венгрия: национальные движения и реформы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121385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1867 — образование дуалистической монархии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 компромисс между Австрией и Венгрией, создавший двойную монархию с раздельным управлением и общими внешней политикой и армией.
</a:t>
            </a:r>
            <a:endParaRPr lang="en-US" sz="1191" dirty="0"/>
          </a:p>
        </p:txBody>
      </p:sp>
      <p:sp>
        <p:nvSpPr>
          <p:cNvPr id="9" name="Text 2"/>
          <p:cNvSpPr txBox="1"/>
          <p:nvPr/>
        </p:nvSpPr>
        <p:spPr>
          <a:xfrm>
            <a:off x="4986800" y="111667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реформы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меры для расширения образования и укрепления национальной идентичности, но остаются разногласия в реализации.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252750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националистических движений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Чешские, сербские, хорватские и другие национальности начинают требовать большей автономии, что ведёт к внутреннему политическому напряжению.
</a:t>
            </a:r>
            <a:endParaRPr lang="en-US" sz="1191" dirty="0"/>
          </a:p>
        </p:txBody>
      </p:sp>
      <p:sp>
        <p:nvSpPr>
          <p:cNvPr id="11" name="Text 4"/>
          <p:cNvSpPr txBox="1"/>
          <p:nvPr/>
        </p:nvSpPr>
        <p:spPr>
          <a:xfrm>
            <a:off x="6715375" y="3495625"/>
            <a:ext cx="1938300" cy="14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Отставание в промышленном развитии
</a:t>
            </a:r>
            <a:pPr algn="l" indent="0" marL="0">
              <a:lnSpc>
                <a:spcPct val="100000"/>
              </a:lnSpc>
              <a:buNone/>
            </a:pPr>
            <a:r>
              <a:rPr lang="en-US" sz="4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сравнению с другими западными странами экономика Австро-Венгрии развивается медленно, что усугубляет внутренние противоречия и социальную нестабильность.
</a:t>
            </a:r>
            <a:endParaRPr lang="en-US" sz="1191" dirty="0"/>
          </a:p>
        </p:txBody>
      </p:sp>
      <p:sp>
        <p:nvSpPr>
          <p:cNvPr id="12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и новые классы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Формируется индустриальный рабочий класс, который становится важной силой в экономике и политике западных стран символизируя социальные изменения.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Буржуазия увеличивает своё влияние, расширяя экономическую мощь и культурное влияние, укрепляя капиталистические отношения в обществе.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Земельная аристократия постепенно теряет свое доминирующее положение под напором индустриального и финансового капитала.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новые социальные группы — интеллигенция и мелкие предприниматели, что стимулирует развитие образования и бюрократической системы.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её влияние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эмиграция из Европы направлялась в США, Канаду, Австралию и Южную Америку, обусловленная экономическими и политическими причинами.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США формировался «плавильный котёл» — смешение культур и национальностей, что значительно изменило демографический и социальный ландшафт.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Эмиграция влияла на экономическую и политическую ситуацию в Европе, стимулируя реформы и меняя общественное восприятие миграционных процессов.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Женское движение и изменения статуса женщин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половине XIX века женщины начали активно бороться за гражданские права, создавали первые феминистские организации в Великобритании и США, выступая за равенство и социальное признание.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доступа к высшему образованию дало женщинам возможность профессионального роста, появились женские объединения в медицине, образовании и иных сферах, способствующие укреплению их статуса в обществе.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требования включали избирательное право для женщин; общественность обсуждала «женский вопрос», а рост числа занятых женщин в промышленности и медицине отражал изменение их роли в обществе.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1876 году Александр Белл изобрёл телефон, что значительно улучшило связь, а в 1879 году Томас Эдисон представил лампу накаливания — источник искусственного света, способствующий развитию городов и промышленности.
</a:t>
            </a:r>
            <a:endParaRPr lang="en-US" sz="684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Телефон и лампа накаливания: революция в коммуникациях и освещении
</a:t>
            </a:r>
            <a:endParaRPr lang="en-US" sz="748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железных дорог ускорило перевозки грузов и пассажиров, а паровые машины значительно повысили производительность труда в промышленности, стимулируя экономический рост в западных странах.
</a:t>
            </a:r>
            <a:endParaRPr lang="en-US" sz="694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и паровые машины — основа индустриализации
</a:t>
            </a:r>
            <a:endParaRPr lang="en-US" sz="748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Джозеф Листер внедрил антисептические методы, Луи Пастер разработал пастеризацию, а создание вакцин помогло снижать смертность и улучшать здоровье населения, что повлияло на социальное развитие.
</a:t>
            </a:r>
            <a:endParaRPr lang="en-US" sz="726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Прогресс в медицине: антисептика, пастеризация и вакцины
</a:t>
            </a:r>
            <a:endParaRPr lang="en-US" sz="748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достижения и технический прогресс
</a:t>
            </a:r>
            <a:endParaRPr lang="en-US" sz="314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социальные идеологии эпохи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Марксизм Карла Маркса и Фридриха Энгельса возник как критика эксплуатации рабочего класса, предлагая идею социальной революции и равенства для изменения общественного строя.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Либеральные идеи Джона Стюарта Милля пропагандировали свободу личности, права человека и ограничение вмешательства государства, способствуя развитию демократии и гражданского общества.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Консерватизм стремился сохранить традиционные социальные и политические устои, выступая против радикальных изменений и поддерживая устоявшийся порядок в обществе.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идеологии стимулировали формирование профсоюзов, массовые забастовки и принятие первых социальных законов в ряде стран, значительно влияя на развитие социальной политики.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Империализм и колонизация: борьба за территории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XIX века Великобритания и Франция активно расширяли свои колонии в Африке и Азии, стремясь контролировать сырьевые ресурсы и новые рынки, что отражало конкуренцию великих держав в условиях империализма.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Берлинская конференция 1884–1885 гг. формализовала раздел Африки между европейскими странами, усилив соперничество и распространив идею «цивилизаторской миссии», оправдывавшей колониальную экспансию.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9963" y="1394430"/>
            <a:ext cx="318300" cy="254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887" y="1394430"/>
            <a:ext cx="318300" cy="2546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 и международные конфликты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Тройственный союз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 сформирован в 1882 году и включал Германию, Австро-Венгрию и Италию, объединяя страны с общими военными интересами и противодействием Франции и России.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Антанта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Созданная к 1907 году коалиция Франции, России и Великобритании стала ответом на возросшую угрозу Тройственного союза, что усилило разделение сил в Европе.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Гонка вооружений и дипломатические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наращивание военной мощи и борьба за сферы влияния на международной арене создали напряжённость, заложив основу для будущих военных конфликтов.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урбанизации и инфраструктурная революция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стали центрами экономической активности благодаря развитию современных коммуникаций и транспорта, что кардинально изменило образ жизни населения.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городского населения и инфраструктурное обновление создавали предпосылки для индустриального и культурного подъёма на Западе.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данные и статистика урбанизации 1850–1900 гг.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957126"/>
            <a:ext cx="3812100" cy="181074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показатели ведущих стран Запада (1870–1900)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прироста промышленного производства, объёма стали и численности населения в ключевых странах Запада показывает динамику экономического развития и смену лидеров.
</a:t>
            </a:r>
            <a:endParaRPr lang="en-US" sz="1114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и Германия демонстрируют стремительный рост, приближая или опережая Великобританию в ключевых экономических показателях.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статистика конца XIX века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Льва Толстого, Чарльза Диккенса и Эмиля Золя отражают живой интерес к социальной действительности, раскрывая проблемы эпохи через призму человеческих судеб и моральных дилемм.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 литературе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Клод Моне, Эдгар Дега и Огюст Ренуар создали новые художественные направления, передавая мгновенные впечатления света и цвета, революционизируя изобразительное искусство.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Импрессионизм в живописи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Гении Верди и Вагнер внесли вклад в развитие оперы и классической музыки, а первые фильмы братьев Люмьер в 1895 году открыли эру кинематографа и массовых развлечений.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музыки и появление кино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Культурная революция и инновации в искусстве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2138" y="293900"/>
            <a:ext cx="3490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противоречия и зарождение новых движений
</a:t>
            </a:r>
            <a:endParaRPr lang="en-US" sz="1871" dirty="0"/>
          </a:p>
        </p:txBody>
      </p:sp>
      <p:sp>
        <p:nvSpPr>
          <p:cNvPr id="9" name="Text 1"/>
          <p:cNvSpPr txBox="1"/>
          <p:nvPr/>
        </p:nvSpPr>
        <p:spPr>
          <a:xfrm>
            <a:off x="1541550" y="1012800"/>
            <a:ext cx="1876200" cy="14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 гг.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социального неравенства и рост детского труда вызывали критику и формировали первые требования к улучшению условий жизни рабочих.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1541550" y="3811575"/>
            <a:ext cx="1876200" cy="12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1880–1890-е гг.
</a:t>
            </a:r>
            <a:pPr algn="l" indent="0" marL="0">
              <a:lnSpc>
                <a:spcPct val="100000"/>
              </a:lnSpc>
              <a:buNone/>
            </a:pPr>
            <a:r>
              <a:rPr lang="en-US" sz="4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городов сопровождался ухудшением санитарных условий и экологической ситуацией, что создавалось угрозу здоровью населения.
</a:t>
            </a:r>
            <a:endParaRPr lang="en-US" sz="1221" dirty="0"/>
          </a:p>
        </p:txBody>
      </p:sp>
      <p:sp>
        <p:nvSpPr>
          <p:cNvPr id="11" name="Text 3"/>
          <p:cNvSpPr txBox="1"/>
          <p:nvPr/>
        </p:nvSpPr>
        <p:spPr>
          <a:xfrm>
            <a:off x="4366463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модернизма в культуре и усиление анархистских и социалистических движений отражали стремление к социальной справедливости и реформам.
</a:t>
            </a:r>
            <a:endParaRPr lang="en-US" sz="1204" dirty="0"/>
          </a:p>
        </p:txBody>
      </p:sp>
      <p:sp>
        <p:nvSpPr>
          <p:cNvPr id="12" name="Text 4"/>
          <p:cNvSpPr txBox="1"/>
          <p:nvPr/>
        </p:nvSpPr>
        <p:spPr>
          <a:xfrm>
            <a:off x="7023675" y="1012800"/>
            <a:ext cx="1708500" cy="137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00000"/>
              </a:lnSpc>
              <a:buNone/>
            </a:pPr>
            <a:r>
              <a:rPr lang="en-US" sz="4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рабочего движения и самоорганизации рабочих, реформирование законодательства и рост влияния профсоюзов стали ответом на вызовы времени.
</a:t>
            </a:r>
            <a:endParaRPr lang="en-US" sz="1165" dirty="0"/>
          </a:p>
        </p:txBody>
      </p:sp>
      <p:sp>
        <p:nvSpPr>
          <p:cNvPr id="13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XIX века: фундамент современных обществ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сформировал базовые социально-экономические и политические структуры, заложившие основу индустриального общества и глобального влияния Запада в XX веке.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2026-05-11T04:24:27Z</dcterms:created>
  <dcterms:modified xsi:type="dcterms:W3CDTF">2026-05-11T04:24:27Z</dcterms:modified>
</cp:coreProperties>
</file>