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участники круговорота веществ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не теряет ни крошки?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поддерживает себя сама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мы узнаем, кто создаёт пищу, кто её использует и кто возвращает остатки в почву. Так становится видно, как в природе всё связано и почему ни один участник не бывает лишним.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первые создатели пищи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воду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воду корнями, а углекислый газ — из воздуха. На свету они соединяют эти вещества и начинают создавать то, что нужно для жизни и роста.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солнечного света растение вырабатывает питательные вещества. Это его собственная пища, которой потом пользуются и само растение, и многие другие живые организмы.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этого процесса растения не только кормят себя, но и выделяют кислород. Он нужен животным, людям и многим другим обитателям природы.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и меняются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стебли и корни всё время работают вместе. Благодаря им растение растёт, получает нужные вещества и поддерживает обмен с окружающей средой.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 и их работа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подземный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прочно держит растение в почве и всасывает из неё воду с минеральными солями. Без этой работы растение быстро ослабло бы и перестало расти.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— путь внутри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переносит воду и питательные вещества к листьям, цветкам и другим частям. Он как маленькая дорога, по которой всё нужное движется вверх и вниз.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солнечная кухня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ловит свет и помогает растению создавать пищу. Именно здесь особенно заметно, как растение использует солнечную энергию, чтобы жить и развиваться.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готовую пищу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пищу не делают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 умеют создавать пищу из солнечного света, как растения. Поэтому им приходится искать готовую еду: траву, листья, плоды или других животных.
</a:t>
            </a:r>
            <a:endParaRPr lang="en-US" sz="1442" dirty="0"/>
          </a:p>
        </p:txBody>
      </p:sp>
      <p:sp>
        <p:nvSpPr>
          <p:cNvPr id="8" name="Text 3"/>
          <p:cNvSpPr txBox="1"/>
          <p:nvPr/>
        </p:nvSpPr>
        <p:spPr>
          <a:xfrm>
            <a:off x="3186779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становится частью тела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ест, вещества из пищи переходят в его организм. Они помогают ему расти, двигаться, согреваться и оставаться сильным.
</a:t>
            </a:r>
            <a:endParaRPr lang="en-US" sz="1442" dirty="0"/>
          </a:p>
        </p:txBody>
      </p:sp>
      <p:sp>
        <p:nvSpPr>
          <p:cNvPr id="9" name="Text 4"/>
          <p:cNvSpPr txBox="1"/>
          <p:nvPr/>
        </p:nvSpPr>
        <p:spPr>
          <a:xfrm>
            <a:off x="6111967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живой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 просто едят — они участвуют в круговороте веществ. Всё, что они получают, позже может снова вернуться в природу и пригодиться другим организмам.
</a:t>
            </a:r>
            <a:endParaRPr lang="en-US" sz="14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помощники-разрушители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создают пищу на свету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зелёные и не умеют делать пищу из солнечного света. Они получают готовые вещества из остатков растений и животных, которые уже отжили своё.
</a:t>
            </a:r>
            <a:endParaRPr lang="en-US" sz="1542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Разбирают остатки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разлагать старые листья, ветки, пни и плоды. Без них лес быстро бы заполнился сухими остатками, словно после очень неаккуратного обеда.
</a:t>
            </a:r>
            <a:endParaRPr lang="en-US" sz="1542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 вещества в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грибы завершают свою работу, вещества из остатков снова становятся частью почвы. Потом они могут помочь вырасти новым растениям.
</a:t>
            </a:r>
            <a:endParaRPr lang="en-US" sz="15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самые маленькие работники природы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не видно без увеличения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очень малы, поэтому увидеть их можно только через микроскоп. Но крошечный размер не мешает им выполнять важную работу в природе.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почти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 почве, воде и на остатках живых организмов. Бактерии легко оказываются там, где есть чем поживиться и что разложить.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Разлагают остатки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 превращают сложные остатки в простые вещества. После этого растения снова могут использовать эти вещества для своего роста.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бактериям почва остаётся живой и плодородной. Без их труда природный круговорот шёл бы гораздо медленнее.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вещества переходят по кругу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изменений веществ в природе.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большая мастерская природы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Пень, который не пропадает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пень в лесу кажется тихим, но внутри и вокруг него кипит работа. Насекомые, грибы и мелкие животные постепенно разбирают его на части. Скоро рядом появляются свежие ростки, которым пригодятся эти вещества.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 лесной подстилке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ложатся мягким ковром, и на первый взгляд это просто лесной мусор. На деле для маленьких жителей леса это еда и укрытие. Потом листочки превращаются в перегной и кормят новые растения.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ростки у старых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больших деревьев можно заметить тонкие зелёные побеги. Они растут там, где почва уже получила питание из старых остатков. Лес словно сам помогает себе снова стать густым и живым.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опавшими листьями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Листья высыхают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листья теряют влагу, становятся жёсткими и ломкими. Они уже не питают дерево, зато начинают свой путь обратно в природу.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Работают грибы и бактерии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продолжают разложение. Они превращают мелкие остатки в перегной и простые вещества, полезные почве.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Их крошат мелкие жители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черви и другие маленькие животные разрывают листья на кусочки. Так остатки становятся удобнее для дальнейшей работы.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Питание возвращается растениям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перегноя и почвы растения снова получают нужные вещества. Так лист, который упал на землю, однажды помогает вырасти новому.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не просто «земля» под ногами: в ней есть всё необходимое для нового роста.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«Окружающий мир»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компонента делают почву живой средой для корней.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участникам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— для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корни не могут всасывать растворённые вещества из почвы. Вода помогает растениям переносить питание по стеблю и листьям, словно маленький природный транспорт.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—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пьют воду и получают её с пищей. Она нужна для роста, движения и работы всех органов, поэтому без воды живой организм быстро слабеет.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Грибам и бактериям — для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почве достаточно влаги, грибы и бактерии быстрее разлагают остатки растений и животных. Сухая почва замедляет их труд, и круговорот идёт медленнее.
</a:t>
            </a:r>
            <a:endParaRPr lang="en-US" sz="1151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тоже участвуют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роса, ручьи и талые воды разносят растворённые вещества по почве. Так вода помогает веществам переходить от старых остатков к новым растениям.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 землёй помогают незаметные союзники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нити у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вокруг корней часто тянутся тонкие нити грибов. Они будто маленькая сеть: помогают растению находить воду и минеральные соли, а сами получают часть готовой пищи. Так оба живых организма выигрывают.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на дежурстве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корнями живут и полезные бактерии. Они делают почву более доступной для питания растений и помогают им крепнуть. На рисунке можно показать корни, окружённые тонкими линиями, чтобы сразу увидеть эту скрытую работу.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никто не лишний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первыми «запускают» круговорот: они создают пищу из воды, воздуха и света. Без их работы остальным живым существам просто нечем было бы питаться.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передают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 только питаются, но и переносят вещества дальше по цепочкам питания. Так то, что выросло в растении, становится частью тела другого живого существа.
</a:t>
            </a:r>
            <a:endParaRPr lang="en-US" sz="1528" dirty="0"/>
          </a:p>
        </p:txBody>
      </p:sp>
      <p:sp>
        <p:nvSpPr>
          <p:cNvPr id="9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возвращают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разбирают остатки на простые вещества. Благодаря им природа не захламляется, а полезные вещества снова попадают в почву и становятся доступными растениям.
</a:t>
            </a:r>
            <a:endParaRPr lang="en-US" sz="15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вещества в цепочке питания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путь веществ от растений через животных к разложителям и обратно в почву.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связан с круговоротом веществ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участник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едят растения и животных, а значит, тоже берут вещества из природы. Всё, что мы используем, когда-то было частью живых организмов или почвы.
</a:t>
            </a:r>
            <a:endParaRPr lang="en-US" sz="1542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— значит помогать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мусорить, не ломать растения и сажать новые деревья, природа легче восстанавливается. Тогда круговорот веществ идёт спокойно и без лишних помех.
</a:t>
            </a:r>
            <a:endParaRPr lang="en-US" sz="1542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загрязнение воды и небрежное обращение с почвой разрывают природные связи. Тогда живым участникам труднее выполнять свою работу, и равновесие нарушается.
</a:t>
            </a:r>
            <a:endParaRPr lang="en-US" sz="15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участники рядом с нами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у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 парке или во дворе каждый день создаёт пищу и отдаёт в воздух кислород. Её листья потом опадают и тоже включаются в круговорот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под ногами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трава быстро растёт, отмирает и снова возвращается в почву через остатки. Даже маленький газон — это место, где круговорот идёт без остановки.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в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живёт в почве и помогает разбирать старые части растений. Он делает землю рыхлой, чтобы вода и воздух легче попадали к корням.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на пне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на старом пне показывает, как природа убирает ненужное и превращает его в полезное. То, что выглядело старым, становится новой пищей для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обратно в почву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остатки живых организмов снова становятся питанием для растений.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круговороту веществ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вырубка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горят леса или исчезают деревья, растениям становится трудно расти, а животные теряют дом. Без зелёных помощников круговорот веществ заметно ослабевает.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грязная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мешает почве дышать, а загрязнённая вода вредит растениям, животным и маленьким разлагателям. Из-за этого природная цепочка работает хуже и медленнее.
</a:t>
            </a:r>
            <a:endParaRPr lang="en-US" sz="1578" dirty="0"/>
          </a:p>
        </p:txBody>
      </p:sp>
      <p:sp>
        <p:nvSpPr>
          <p:cNvPr id="9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время на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участник исчезает, природе приходится долго возвращать равновесие. Лес, почва и водоёмы не чинятся по щелчку пальцев — им нужно время и покой.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участники природы работают вместе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пищу, животные её используют, а грибы и бактерии возвращают остатки в почву и воду. Когда каждый делает своё дело, круговорот не останавливается.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2026-05-26T00:57:15Z</dcterms:created>
  <dcterms:modified xsi:type="dcterms:W3CDTF">2026-05-26T00:57:15Z</dcterms:modified>
</cp:coreProperties>
</file>