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«Реквием» Анны Ахматовой: память о репрессиях, материнская боль и нравственный выбор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трагедия Ахматовой стала голосом целой эпохи.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«Реквием» превратил частную боль в историческое свидетельство
</a:t>
            </a:r>
            <a:endParaRPr lang="en-US" sz="1702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возникла в годы террора, когда страх, аресты и молчание определяли повседневность. Ахматова превратила опыт матери и очевидца в художественный памятник поколению, пережившему репрессии и утрату близких.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поэмы: опыт личной трагедии и тайное существование текста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 год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ареста Льва Гумилёва Ахматова начинает работать над поэмой, связывая личную боль с общей атмосферой страха и беззащитности.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1935–1940 годы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создаётся по частям и не фиксируется полностью на бумаге: его запоминают сама Ахматова и близкие, чтобы не подвергать рукопись риску обыска.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и зарубежные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официального издания поэма распространяется в списках, а также выходит за пределами СССР, сохраняясь как тайный, но живой текст.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публикация в СССР становится возможной только после ослабления цензуры, и «Реквием» входит в открытое литературное пространство.
</a:t>
            </a:r>
            <a:endParaRPr lang="en-US" sz="15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«Реквиема» и смысловые части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«Реквием» А. А. Ахматовой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поэмы показывает, как частное переживание постепенно становится общенародной памятью.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движется от конкретной сцены к историческому обобщению; центр произведения — не событие, а нарастающее переживание и его память.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Тюремная очередь как образ эпохи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у «Крестов» становится не просто фоном, а главным пространством поэмы, где личная беда соединяется с исторической реальностью ленинградских репрессий.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стоят рядом не как случайные люди, а как носительницы общей утраты: матери, жёны и сёстры разделяют одинаковое ожидание и страх.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— ожидание у тюрьмы — у Ахматовой превращается в точное свидетельство о повседневности террора, понятное без пояснений и документов.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одной сцены рождается образ целого времени: молчаливое ожидание перед тюрьмой становится знаком национальной травмы и несвободы.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образ матери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свидетельницы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говорит не только о себе, но и от лица многих женщин, оказавшихся перед стеной тюрьмы и перед невозможностью помочь близким.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боль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лишён привычной тепла и защищённости: он связан с тревогой, бессилием и ожиданием беды, которое разрушает внутреннюю опору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трагедия не замыкается в частной истории: личная боль становится формой разговора о судьбе целого поколения, пережившего репрессии.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в поэме — это не только любовь, но и тяжёлый моральный выбор: как сохранить достоинство, когда мир вокруг подчинён насилию.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поэмы «Реквием»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память и страдание; они удерживают поэму как свидетельство эпохи и нравственный акт сопротивления забвению.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поэмы «Реквием» А. А. Ахматовой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переплетены так тесно, что одна не существует без другой: личное страдание сразу получает исторический масштаб.
</a:t>
            </a:r>
            <a:endParaRPr lang="en-US" sz="169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и молитвенные мотивы в поэме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Отсылки к страданию Христа и образу Богородицы переводят личную трагедию в пространство духовного испытания, знакомое читателю по библейской традиции.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поэме звучит не как украшение, а как последняя попытка сохранить человечность, когда обычные слова уже не могут выразить пережитое.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мотивы помогают увидеть в тексте разговор о боли, вине, сострадании и надежде, который выходит далеко за пределы одной биографии.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28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состояний проходит героиня от страха к молитве и памяти.
</a:t>
            </a:r>
            <a:pPr algn="ctr" indent="0" marL="0">
              <a:lnSpc>
                <a:spcPct val="100000"/>
              </a:lnSpc>
              <a:buNone/>
            </a:pPr>
            <a:r>
              <a:rPr lang="en-US" sz="28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эмоционального строя поэмы «Реквием»
</a:t>
            </a:r>
            <a:endParaRPr lang="en-US" sz="4177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эмоциональный ряд показывает, как сдержанная речь передаёт предельное внутреннее напряжение без прямой декламации и лишнего пафоса.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поэмы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построено как путь через потрясение к осознанию неизбежности беды и необходимости сохранить её в слове.
</a:t>
            </a:r>
            <a:endParaRPr lang="en-US" sz="157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и эмоционального строя поэмы «Реквием»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не ведёт к облегчению: напряжение не исчезает, а переходит в внутреннюю собранность и ответственность за память.
</a:t>
            </a:r>
            <a:endParaRPr lang="en-US" sz="150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поэмы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утрата → тюремная очередь → внутренний надлом → молитва и самоосуждение → память о погибших → эпилог как памятник.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поэтика «Реквиема»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использует предельно лаконичный язык: короткие фразы, точные глаголы и минимум украшений. Такая сжатость делает каждое слово весомым и усиливает ощущение внутреннего напряжения.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поэме не украшают текст, а создают впечатление кругового, мучительного ожидания. Ритмическая настойчивость передаёт однообразие страха и невозможность выйти из трагической ситуации.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Интонационные переломы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смены интонации — от почти разговорной речи к молитвенному подъёму — показывают, как сознание героини колеблется между оцепенением, болью и попыткой сохранить достоинство.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плотность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в «Реквиеме» часто обретают символический смысл: бытовая деталь начинает означать историческую катастрофу. Благодаря этому поэма звучит одновременно конкретно и обобщённо.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как пространство памяти и страха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поэме показан не как праздничный культурный центр, а как место бесконечных очередей и тревоги. Городская повседневность здесь подчинена страху за близких.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Тюремный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«Крестов» придаёт тексту историческую точность и делает трагедию зримой. Тюрьма становится не только зданием, но и знаком эпохи, в которой судьбы решались молча.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неподвижность и зимнее ожидание усиливают чувство безысходности. Природа не утешает героиню, а подчёркивает её одиночество и замороженность жизни вокруг.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сохраняется в поэме как пространство коллективной травмы. Одновременно он становится местом памяти, где частная боль превращается в историческое свидетельство для следующих поколений.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поэмы и их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соединяют частную ситуацию с общим опытом репрессий и придают поэме масштаб нравственного памятника.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Ахматовой «Реквием»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буквального и символического значения помогает увидеть, как бытовые детали становятся носителями исторической памяти и нравственного смысла.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Эпилог как памятник жертвам и защита памяти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памятнику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эпилоге личная история перестаёт быть только исповедью и становится формой общественного поминовения. Поэма звучит как словесный памятник тем, чьи судьбы были сломаны.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долг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Эпилог утверждает ответственность перед погибшими и живыми: помнить, свидетельствовать, не подменять правду удобным забвением. Так поэма выходит за пределы личного опыта и становится этическим высказыванием.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против забвения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противопоставляет сохранённую память насилию, страху и официальному молчанию. Важным становится не только пережитое страдание, но и право назвать его вслух, чтобы оно не исчезло.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мотивы в структуре «Реквиема»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мотивы, связанные не с событием, а с длительным переживанием беды; именно они задают трагический ритм текста.
</a:t>
            </a:r>
            <a:endParaRPr lang="en-US" sz="151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поэмы А. А. Ахматовой «Реквием»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настойчиво в поэме повторяются ситуации длительного ожидания и вынужденного молчания, из которых и складывается повседневность репрессивной эпохи.
</a:t>
            </a:r>
            <a:endParaRPr lang="en-US" sz="129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текста: запрет, самиздат и позднее признание
</a:t>
            </a:r>
            <a:endParaRPr lang="en-US" sz="2367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72444" y="2669350"/>
            <a:ext cx="1519772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1935–1940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6500" y="3291400"/>
            <a:ext cx="2159952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создаёт поэму в годы арестов и террора, не рассчитывая на открытое печатание. Текст существует в памяти и в кругу доверенных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180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текст не записывается публично: фрагменты заучиваются наизусть, чтобы избежать конфискации рукописи при обыске. Это делает сохранение поэмы особенно уязвимым и личным.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7770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1940-е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4551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публикуется в СССР и получает широкое признание как одно из ключевых произведений о репрессиях и человеческом достоинстве в русской литературе XX века.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8141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816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435675" y="3291400"/>
            <a:ext cx="21600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распространяется в списках и за рубежом, а в СССР остаётся недоступным для легальной публикации. Его судьба становится частью истории самиздата.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«Реквием» стал текстом поколения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говорит о том, что переживали тысячи людей: аресты, ожидание, страх за родных и невозможность помочь. Поэтому частная история Ахматовой воспринимается как судьба многих.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абстрактных рассуждений о репрессиях; есть конкретные детали, по которым читается эпоха. Именно эта точность делает произведение убедительным историческим свидетельством.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кричит и не требует внешнего эффекта: её сдержанность воспринимается как сила. В этом слышится человеческая стойкость, важная для читателей разных поколений.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документ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стал не только художественным текстом, но и формой общественной памяти. Он напоминает, что литература может сохранять правду тогда, когда её пытаются уничтожить.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поэмы в кратком сопоставлении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Ахматовой «Реквием»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проблемы раскрываются через конкретные образы и переходят в общую тему исторической памяти и нравственного выбора.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строится на соединении личного и исторического: частная боль становится формой общенационального свидетельства.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как голос памяти и совести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Ахматовой соединяет личное горе, историческую правду и нравственную высоту. Она напоминает, что литература способна хранить память о трагедиях эпохи и учить человеческой ответственности.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2026-05-27T11:56:09Z</dcterms:created>
  <dcterms:modified xsi:type="dcterms:W3CDTF">2026-05-27T11:56:09Z</dcterms:modified>
</cp:coreProperties>
</file>