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и прилагательные в английском языке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речь точнее и понятнее.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пятом классе ученики уже строят более длинные английские предложения и чаще добавляют описание. Понимание прилагательных и наречий помогает выбирать нужную форму слова и говорить естественнее.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5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прилагательное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признак существительного: форму, цвет, размер, возраст, настроение или качество. Благодаря ему фраза становится точнее и позволяет представить предмет более ясно.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рядом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прилагательное чаще всего ставится перед существительным: a beautiful flower, a small dog. Это помогает быстро понять, какое именно слово оно характеризует.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стоять после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прилагательное находится после be, look, seem или feel: The sky is blue. В таких предложениях оно описывает состояние или признак подлежащего.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больше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a teacher и a kind teacher. Второй вариант сообщает больше информации, поэтому высказывание звучит живее, точнее и понятнее для слушателя или читателя.
</a:t>
            </a:r>
            <a:endParaRPr lang="en-US" sz="11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321953"/>
            <a:ext cx="3832800" cy="9187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наречия: главное отличие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определить часть речи по роли слова в 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и относится к существительному, это прилагательное; если к действию, чаще всего это наречие.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«Adjectives and Adverbs»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прилагательные используются в предложениях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 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прилагательные обычно не изменяются по числу, роду или падежу. Одно и то же слово подходит и для одного предмета, и для нескольких: a new pencil, new pencils.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Ставятся перед 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привычное место прилагательного — перед существительным. Поэтому выражения вроде a red ball или an interesting story звучат для английского языка естественно и правильно.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прилагательных несколько, они обычно идут в определённом порядке: мнение, размер, возраст, форма, цвет, происхождение, материал, назначение. Это помогает избегать путаницы в длинных описаниях.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описание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 lovely small old wooden house передаёт больше информации, чем просто house. Прилагательные помогают создать яркий образ и сделать речь выразительнее без лишних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сообщает, как именно происходит действие: She speaks clearly. Оно помогает понять способ выполнения действия и делает предложение более точным и живым.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также обозначают степень признака: very cold, too tired, quite good. В таких случаях они усиливают или ослабляют значение прилагательного либо другого наречия.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разные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могут отвечать не только на вопрос how? , но и на when? , where? и how often?. Поэтому одно и то же слово иногда уточняет время, место или частоту действия.
</a:t>
            </a:r>
            <a:endParaRPr lang="en-US" sz="10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наречия охватывают больше типов вопросов, потому что уточняют не только действие, но и время, место и частоту.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связаны с признаками предметов, а наречия — с действиями и качествами, поэтому их вопросные группы различаются.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английской грамматики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они чаще всего отвечают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 общим корнем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Loud — loudly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Loud относится к предмету или звуку: a loud noise. Loudly уточняет действие: speaks loudly. Здесь легко увидеть, что прилагательное и наречие работают по-разному.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Easy — easily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Easy используется с существительным: an easy test. Easily связано с глаголом: answers easily. Такая пара полезна, потому что внешне слова похожи, но в предложении ведут себя иначе.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 — happily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 описывает человека или состояние: a happy child. Happily уточняет действие: lives happily. Это хороший пример того, как форма слова меняется вместе с его функцией.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Quick — quickly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Quick описывает существительное: a quick runner. Quickly описывает действие: runs quickly. Пара показывает, что одно и то же словообразовательное основание может выполнять разные грамматические роли.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прилагательное от наречия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анализа слова в предложении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 прилагательных в английском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361275" y="38975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-ful и -ous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-ful и -ous часто встречаются в прилагательных: useful, famous. Они помогают заметить слово, которое, скорее всего, описывает предмет или явление.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361275" y="225621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-al и -ic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-al и -ic нередко бывают у прилагательных: national, artistic. Они особенно полезны при чтении, потому что помогают быстрее узнавать часть речи.
</a:t>
            </a:r>
            <a:endParaRPr lang="en-US" sz="1051" dirty="0"/>
          </a:p>
        </p:txBody>
      </p:sp>
      <p:sp>
        <p:nvSpPr>
          <p:cNvPr id="14" name="Text 4"/>
          <p:cNvSpPr txBox="1"/>
          <p:nvPr/>
        </p:nvSpPr>
        <p:spPr>
          <a:xfrm>
            <a:off x="4361275" y="132298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-able и -ive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-able и -ive тоже подсказывают, что перед нами прилагательное: comfortable, active. Такие слова часто встречаются в учебных текстах и описаниях.
</a:t>
            </a:r>
            <a:endParaRPr lang="en-US" sz="1048" dirty="0"/>
          </a:p>
        </p:txBody>
      </p:sp>
      <p:sp>
        <p:nvSpPr>
          <p:cNvPr id="15" name="Text 5"/>
          <p:cNvSpPr txBox="1"/>
          <p:nvPr/>
        </p:nvSpPr>
        <p:spPr>
          <a:xfrm>
            <a:off x="4361275" y="3189462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частые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 очень короткие и часто используются: big, small, long, short, new, old. Их тоже нужно запоминать как слова, описывающие существительное.
</a:t>
            </a:r>
            <a:endParaRPr lang="en-US" sz="1007" dirty="0"/>
          </a:p>
        </p:txBody>
      </p:sp>
      <p:sp>
        <p:nvSpPr>
          <p:cNvPr id="16" name="Text 6"/>
          <p:cNvSpPr txBox="1"/>
          <p:nvPr/>
        </p:nvSpPr>
        <p:spPr>
          <a:xfrm>
            <a:off x="4361275" y="4122694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по предложению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даёт подсказку, но не заменяет анализ. Важно смотреть, к какому слову относится форма, потому что именно контекст показывает её роль в предложении.
</a:t>
            </a:r>
            <a:endParaRPr lang="en-US" sz="10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English adverbs are often formed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-ly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английские наречия образуются от прилагательных с помощью суффикса -ly. Такой способ помогает быстро узнать форму слова в тексте, особенно когда оно описывает действие или признак.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изменением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словах перед добавлением -ly меняется написание основы: easy — easily, happy — happily, true — truly. Эти изменения важно замечать, чтобы не ошибиться в чтении и письме.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без -ly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наречия оканчиваются на -ly. Слова fast, very, here, there, always и often тоже могут быть наречиями, поэтому окончание само по себе не даёт полного ответа.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-ly — сильный ориентир, но решающим остаётся роль слова в предложении. Нужно смотреть, что именно оно описывает: действие, признак или другое наречие.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158121"/>
            <a:ext cx="3832800" cy="16627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прилагательных и наречий в английском языке.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 слов с общим корнем и обратите внимание на их роль в 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корень может работать как прилагательное или наречие; различие видно по вопросу и слову, которое оно описывает. Слово happy / happily следует проверять по тому же принципу.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Similar words that are easy to confuse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детали помогают увидеть сцену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прилагательных рассказ звучит беднее: dog, classroom, afternoon. Но дружелюбный dog, colourful classroom и rainy afternoon создают ясный образ, который легко представить даже без картинки. Именно так язык делает текст выразительнее.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вещь — и уже целая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изменить почти всё впечатление от предмета. Не просто house, а a small wooden house: сразу понятны размер и материал, а описание становится живее и точнее для читателя.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adjectives make descriptions richer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adverbs make actions more exact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850600" y="1298650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 показывают, как именно происходит действие: speak politely, run quickly, work hard. Они отвечают на вопрос how? и делают описание поступка более точным и понятным.
</a:t>
            </a:r>
            <a:endParaRPr lang="en-US" sz="878" dirty="0"/>
          </a:p>
        </p:txBody>
      </p:sp>
      <p:sp>
        <p:nvSpPr>
          <p:cNvPr id="12" name="Text 3"/>
          <p:cNvSpPr txBox="1"/>
          <p:nvPr/>
        </p:nvSpPr>
        <p:spPr>
          <a:xfrm>
            <a:off x="3850600" y="2079001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усиливают или ослабляют признак: very cold, too tired, quite good. Здесь они помогают понять, насколько сильным является качество, а не само действие.
</a:t>
            </a:r>
            <a:endParaRPr lang="en-US" sz="891" dirty="0"/>
          </a:p>
        </p:txBody>
      </p:sp>
      <p:sp>
        <p:nvSpPr>
          <p:cNvPr id="13" name="Text 4"/>
          <p:cNvSpPr txBox="1"/>
          <p:nvPr/>
        </p:nvSpPr>
        <p:spPr>
          <a:xfrm>
            <a:off x="3850600" y="2859463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также указывают, когда и где происходит действие: today, yesterday, here, there, outside. Такие слова особенно полезны в коротких школьных рассказах и ответах.
</a:t>
            </a:r>
            <a:endParaRPr lang="en-US" sz="891" dirty="0"/>
          </a:p>
        </p:txBody>
      </p:sp>
      <p:sp>
        <p:nvSpPr>
          <p:cNvPr id="14" name="Text 5"/>
          <p:cNvSpPr txBox="1"/>
          <p:nvPr/>
        </p:nvSpPr>
        <p:spPr>
          <a:xfrm>
            <a:off x="3850600" y="3639944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always, usually, often и sometimes показывают, как часто что-то происходит. Благодаря им предложение становится точнее, потому что читатель понимает привычку, а не единичный случай.
</a:t>
            </a:r>
            <a:endParaRPr lang="en-US" sz="818" dirty="0"/>
          </a:p>
        </p:txBody>
      </p:sp>
      <p:sp>
        <p:nvSpPr>
          <p:cNvPr id="15" name="Text 6"/>
          <p:cNvSpPr txBox="1"/>
          <p:nvPr/>
        </p:nvSpPr>
        <p:spPr>
          <a:xfrm>
            <a:off x="3850600" y="4420425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английскую фразу более ясной и естественной. Они помогают передать не только сам факт действия, но и его подробности: скорость, время, место или повторяемость.
</a:t>
            </a:r>
            <a:endParaRPr lang="en-US" sz="8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чаще всего встречаются наречия, которые описывают способ действия, потому что именно они чаще всего сопровождают глаголы.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manner выглядит самой заметной в повседневных примерах, но все пять типов нужны для точного и разнообразного английского.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7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 школьной грамматики английского языка.
</a:t>
            </a:r>
            <a:endParaRPr lang="en-US" sz="877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adverbs used in school English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Typical mistakes in using adjectives and adverbs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вместо наречия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относится к глаголу, нужна наречная форма. Поэтому говорят He runs quickly, а не He runs quick. Вопрос how? помогает выбрать правильный вариант.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very и much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very и much используются по-разному. Very обычно усиливает прилагательные и наречия, а much чаще связано с глаголами или сравнениями, поэтому их нельзя менять без проверки.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место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должно стоять рядом со словом, которое оно поясняет. Если поставить его слишком далеко, смысл может стать неясным или звучать неестественно для английского предложения.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вместо прилагательного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слово описывает не действие, а имя существительное. Неправильно: a beautifully flower. Правильно: a beautiful flower, потому что слово относится к существительному flower.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96494"/>
            <a:ext cx="3832800" cy="136966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Self-check: questions, form, and sentence role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слова и проверьте, на какой вопрос они отвечают и что именно описывают в 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не окончание, а связь слова с другим словом в предложении. Вопрос и роль помогают быстро отличить прилагательное от наречия.
</a:t>
            </a:r>
            <a:endParaRPr lang="en-US" sz="1194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частей речи в английском языке.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Algorithm for analyzing a word in an English sentence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определения части речи по роли слова в предложении.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practice with examples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fast может быть и прилагательным, и наречием. В сочетании a fast car оно описывает существительное, а в предложении The car goes fast — глагол goes.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Careful / carefully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careful — carefully хорошо показывает разницу между двумя частями речи. Careful describes a noun: a careful student, а carefully describes an action: writes carefully.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Wonderful / wonderfully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Wonderful — это прилагательное, потому что оно характеризует предмет или явление. Wonderfully — наречие, когда оно объясняет действие: The singer performed wonderfully.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корень не всегда означает одну и ту же часть речи. Поэтому нужно смотреть на соседнее слово и на роль формы в конкретном предложении.
</a:t>
            </a:r>
            <a:endParaRPr lang="en-US" sz="11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наречия делают английскую речь точнее и выразительнее. Когда ученик понимает их роль в предложении, он легче пишет, читает и выбирает правильную форму слова.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why adjectives and adverbs matter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2026-05-29T13:36:05Z</dcterms:created>
  <dcterms:modified xsi:type="dcterms:W3CDTF">2026-05-29T13:36:05Z</dcterms:modified>
</cp:coreProperties>
</file>