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 помогают коже, эмоциям и уверенности работать вместе.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кожи и личность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кожей и понимание своих чувств связаны каждый день: в школе, на тренировке, дома и в общении с другими.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кожа и эмоции связаны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Кожа: защита и комфорт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39413" y="1674750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служит барьером: она помогает защищать организм от микробов, пыли и мелких повреждений, поэтому её состояние важно для здоровья каждый день.
</a:t>
            </a:r>
            <a:endParaRPr lang="en-US" sz="1098" dirty="0"/>
          </a:p>
        </p:txBody>
      </p:sp>
      <p:sp>
        <p:nvSpPr>
          <p:cNvPr id="11" name="Text 3"/>
          <p:cNvSpPr txBox="1"/>
          <p:nvPr/>
        </p:nvSpPr>
        <p:spPr>
          <a:xfrm>
            <a:off x="839450" y="2506614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кожу организм теряет лишнее тепло с потом. Это помогает охлаждаться во время движения, жары и физической нагрузки.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39400" y="3348023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комфорт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кожа чистая и ухоженная, человеку легче чувствовать себя комфортно, не отвлекаться на раздражение и увереннее общаться со сверстниками.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39450" y="4189448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самочувствие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Прыщи, сухость или зуд могут влиять на настроение и самооценку. Поэтому бережный уход поддерживает не только тело, но и внутреннее состояние.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личность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7250" y="1650400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она состоит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складывается из характера, привычек, темперамента и опыта. Именно они влияют на то, как человек думает, говорит и действует в разных ситуациях.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23964" y="1655764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подростки быстрее включаются в общение, другие сначала наблюдают. Эти различия естественны и не делают кого-то лучше или хуже.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22665" y="1657076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 чувствам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Кому-то проще рассказывать о переживаниях, а кому-то нужно больше времени, чтобы разобраться в себе. Это тоже нормально и зависит от особенностей человека.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1356" y="1660251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различиям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своих особенностей помогает спокойнее принимать себя и других, не сравнивая всех по одному шаблону.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правила гигиены кожи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чистота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умывание, душ или ванна помогают удалять пот, грязь и жир. Это снижает риск раздражения и делает кожу более комфортной.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спорта, прогулки или жаркой погоды особенно важно переодеться в сухую одежду и при необходимости ополоснуться водой.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одежда и своевременная смена полотенец уменьшают запах и помогают не переносить загрязнения обратно на кожу.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Бережный уход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Лицо, руки и волосы нужно мыть бережно и регулярно, не забывая о мягком подходе и умеренности.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Лицо, руки, волосы: что важно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лицом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умывают мягко, без сильного трения и слишком горячей воды. Жёсткое очищение может сушить кожу и усиливать раздражение.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моют после улицы, туалета, перед едой и после контакта с грязными предметами. Это простая привычка, которая защищает и самого человека, и окружающих.
</a:t>
            </a:r>
            <a:endParaRPr lang="en-US" sz="891" dirty="0"/>
          </a:p>
        </p:txBody>
      </p:sp>
      <p:sp>
        <p:nvSpPr>
          <p:cNvPr id="13" name="Text 4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волосы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держат в чистоте по мере загрязнения, а также следят за чистотой расчёски, полотенца и наволочки.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Мелкие, но важные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Грязные ногти и влажные полотенца мешают гигиене, поэтому их важно содержать в порядке и менять вовремя.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спорта и улицы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физкультуры или бега стоит снять влажную одежду, чтобы кожа не оставалась в сырости и не натиралась.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принять душ или хотя бы умыться и вымыть потевшие участки тёплой водой с мягким средством.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кожа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нужно вытереться личным полотенцем и надеть сухую одежду, чтобы уменьшить дискомфорт и риск раздражения.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стыда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появился запах пота, важно помнить: он связан с бактериями на коже, а не с характером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делать не стоит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привычки вредят коже сильнее, чем кажется. Лучше знать, что вызывает раздражение, и вовремя обращаться за помощью.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мягче уход, тем меньше риск раздражения и следов; при стойких симптомах нужна помощь взрослого или медработника.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бережного ухода за кожей и профилактики раздражения.
</a:t>
            </a:r>
            <a:endParaRPr lang="en-US" sz="66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 защита кожи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9525" y="1652450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 головной убор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жаркие часы лучше искать тень, носить головной убор и по возможности не оставаться на солнце слишком долго. Это снижает риск перегрева и ожогов.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839550" y="2787611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ждать ожога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ожог делает кожу красной, болезненной и чувствительной. Если ждать боли, защита уже запоздала, поэтому важны профилактические меры заранее.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39538" y="3922783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кожа часто раздражается, особенно полезно беречь её от лишнего солнца и следить за восстановлением после улицы и спорта.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помогают понять, что человеку важно, и выбрать спокойную реакцию в ситуации.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эмоций особенно часто называют в разговоре о чувствах.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и базовая классификация эмоциональных состояний в школьном курсе.
</a:t>
            </a:r>
            <a:endParaRPr lang="en-US" sz="5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 подростковый возраст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чаще возникает не из-за одного события, а из суммы мелких нагрузок. Если замечать сигналы вовремя, легче сохранить сон, внимание и спокойное поведение.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факторов одновременно, тем заметнее напряжение. Раннее замечание помогает не доводить усталость до срыва привычек и самочувствия.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презентации; условная схема факторов подросткового стресса.
</a:t>
            </a:r>
            <a:endParaRPr lang="en-US" sz="66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снизить напряжение и действовать спокойнее
</a:t>
            </a:r>
            <a:endParaRPr lang="en-US" sz="1957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саморегуляции в повседневных ситуациях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простых привычек помогают поддерживать устойчивую самооценку и не превращать ошибки в повод для самокритики.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привычек достаточно, чтобы забота о себе стала ежедневной опорой.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коротких правила — слушать без перебивания и спокойно обозначать границу — уже заметно улучшают общение и снижают риск конфликта.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навыка делают общение более уважительным и безопасным.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как опора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8975" y="1651475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помогает организму восстановиться, а коже — сохранять нормальный вид и меньше реагировать на усталость. Недосып чаще делает человека раздражительным и рассеянным.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24630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пить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не только для самочувствия, но и для поддержания привычного ритма дня. Если пить регулярно, легче переносить нагрузку и дольше сохранять внимание.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10292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без крайностей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питание даёт энергию для учёбы, спорта и общения. Слишком жёсткие диеты, наоборот, усиливают слабость, перепады настроения и желание пропускать полезные привычки.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95966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одежда, свежие полотенца и аккуратный внешний вид уменьшают дискомфорт. Когда бытовой порядок понятен, проще не забывать об уходе за телом.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кожа и настроение влияют друг на друга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сначала отражается на поведении: человек хуже спит, больше трогает кожу, чаще забывает про уход и быстрее раздражается. Это не слабость, а сигнал перегрузки.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Снимаем лишний дискомфорт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важен спокойный уход: умывание, душ, сухая одежда, мягкое обращение с кожей и отказ от действий, которые усиливают раздражение или стыд.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Подключаем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подключить поддержку: рассказать взрослому, отдохнуть, сократить нагрузку и не оставаться один на один с напряжением, если оно растёт.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Закрепляем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привычки становятся регулярными, кожа меньше раздражается, а настроение выравнивается. Так разрывается круг, в котором одно усиливает другое.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1: раздражение после нагрузки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88148" y="1720125"/>
            <a:ext cx="3008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бега появляется трение и покраснение в местах, где одежда натирала кожу. Это частая реакция при влажной ткани и активном движении.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286375" y="3089850"/>
            <a:ext cx="3008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этого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снять влажную одежду, аккуратно вымыться и промокнуть кожу мягким полотенцем без сильного трения. Сухость помогает уменьшить дальнейшее раздражение.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49473" y="1720125"/>
            <a:ext cx="3008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Защищаем участок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Переодевание в сухую и свободную одежду снижает давление на кожу. Важно не чесать и не тереть повреждённое место, чтобы не усилить боль.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81275" y="3089838"/>
            <a:ext cx="3008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проходит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покраснение, боль или жжение не проходят, стоит сказать взрослому. Иногда коже нужна дополнительная помощь и наблюдение.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61700"/>
            <a:ext cx="3906300" cy="10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2: конфликт из-за слова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037525" y="179999"/>
            <a:ext cx="32994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задели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звучит обидное слово, и сразу поднимается злость. В этот момент полезно остановиться и не отвечать на автомате.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037525" y="1402562"/>
            <a:ext cx="32994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паузу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 помогает не сказать лишнего. Несколько секунд тишины дают время вернуть контроль над голосом и движениями.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037525" y="2619267"/>
            <a:ext cx="32994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границе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спокойно обозначить границу: коротко сказать, что так разговаривать нельзя, и не продолжать спор без необходимости.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037525" y="3835972"/>
            <a:ext cx="32994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поддержку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ситуация повторяется, нужно обратиться к учителю, классному руководителю или другому взрослому. Поддержка помогает сохранить безопасность и уменьшить конфликт.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3: тревога перед выступлением
</a:t>
            </a:r>
            <a:endParaRPr lang="en-US" sz="1957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самопомощи перед публичным выступлением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забота о теле и психике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коже, сне, воде и общении не требует сложных правил. Когда человек замечает свои сигналы и действует спокойно, он лучше справляется с нагрузкой и увереннее чувствует себя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2026-07-25T19:27:04Z</dcterms:created>
  <dcterms:modified xsi:type="dcterms:W3CDTF">2026-07-25T19:27:04Z</dcterms:modified>
</cp:coreProperties>
</file>