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слово, которое помогает словам дружить и всё понятно объясняет.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 с большой помощью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словам стать понятными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предлогов фразы путаются, а с ними сразу ясно, где, куда и когда происходит действие. Эти короткие слова делают речь точной и удобной для понимания.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служебная часть речи. Он не называет предмет или действие, а только показывает связь между словами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 стоит перед существительным или местоимением: в школе, на парте, к другу, у меня. Он помогает словам соединяться.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не отвечает на вопросы кто? что? что делает? Его задача — объяснить, как слова связаны друг с другом.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 показывает, что предмет находится внутри чего-то. Например: в коробке, в доме, в портфеле. Сразу видно, где он спрятался.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как указатели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«на» и «под»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на говорит о том, что предмет стоит сверху, а под — что он находится снизу. На столе и под стулом — совсем разные картинки.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отвечают на вопрос где? Они помогают сказать, где стоит человек, сидит зверёк или лежит вещь: в классе, на окне, под партой.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предлогами легко представить место рядом с предметом: у дома, около школы, за дверью. Такие слова делают описание точным и понятным без лишних объяснений.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и на показывают разные места: в коробке и на коробке. Меняется только одно маленькое слово, а картинка становится другой.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всё ясно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предлог места, сразу видно, где искать предмет. Это помогает не только писать, но и лучше представлять себе историю.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38" y="1451264"/>
            <a:ext cx="4207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 отвечают на вопрос куда? Они показывают движение: в школу, на площадку, к бабушке. Сразу видно, куда спешит герой.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через и по помогают показать путь: через мост, по дороге. Они как будто рисуют маршрут, по которому идёт или едет человек.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за целью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за показывает движение вслед за чем-то: за мячом, за другом. Герой не стоит на месте, а отправляется в погоню.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добрался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 помогают рассказать не только о начале пути, но и о его конце. После них легко понять, куда прибыл путешественник.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именно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помогают ответить на вопрос когда? Они уточняют момент действия: после урока, до завтрака, перед сном. Время сразу становится понятным.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предлогом в можно назвать день недели или часть времени: в понедельник, в обед, в тот день. Так легче не перепутать порядок событий.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дня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 и к показывают границы времени: с утра, к вечеру. Они помогают понять, когда что-то началось и когда стало поздно.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или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помогают расставить события по порядку. Тогда история не путается, а события идут друг за другом, как аккуратные шаги.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показывают, почему что-то произошло. Например: из-за дождя, из-за ветра. Сразу ясно, что событие случилось не просто так.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 и ради помогают назвать цель или повод: по просьбе учителя, ради праздника, для игры. Они коротко объясняют, зачем было сделано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делают речь аккуратной и точной. Вместо длинных объяснений достаточно одного маленького слова, и смысл сразу становится понятным.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и цели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 — три разных места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мяч, и его сразу видно сверху. Он будто устроился на удобной площадке и ничего не прячет. Один маленький предлог помогает представить спокойную, понятную картинку.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под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столом мяч уже скрыт от взгляда. Нужно чуть наклониться, чтобы его увидеть. Предлог под показывает совсем другое место, хотя предмет тот же самый.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около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стола мяч стоит рядом, а не сверху и не снизу. Он будто готов покатиться дальше или дождаться игры. Предлог помогает точно показать расстояние и положение.
</a:t>
            </a:r>
            <a:endParaRPr lang="en-US" sz="17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 показывает, что книга лежит внутри сумки. Это одна картина, и в ней предмет спрятан внутри другого предмета.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на меняет всё: книга уже находится сверху сумки. Теперь она не внутри, а стоит или лежит на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 снова создаёт новую картинку: книга оказалась снизу сумки. Даже маленькое слово способно полностью изменить смысл.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предлог нужно выбирать внимательно. Он помогает сказать мысль точно, чтобы слушатель сразу понял, где находится предмет.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меняет смысл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путать предлог с частью слова и правильно читать предложение.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примерах всегда стоят раздельно.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живёт отдельно от слова: в лес, на стол, под куст. Он помогает словам соединяться и показывает связь между ними.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 приставка — не одно и то же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наоборот, стоит внутри слова и пишется слитно: влез, написал, подбежал. Она изменяет значение слова, а не связывает слова в предложении.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смотреть, что перед нами: отдельное маленькое слово или часть большого слова. У каждого случая своё правило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предлог от части слова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маленьким словом и существительным можно вставить другое слово, значит, это предлог: в большом доме, на высоком дереве, под зелёным кустом.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 сделать нельзя, перед нами часть слова. Нельзя сказать «в большимлез» или «написал весело» вместо нужного примера с предлогом и словом.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предлог в предложении
</a:t>
            </a:r>
            <a:endParaRPr lang="en-US" sz="271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узнать предлог в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20" y="1451264"/>
            <a:ext cx="4207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предлоги в речи
</a:t>
            </a:r>
            <a:endParaRPr lang="en-US" sz="296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под, над помогают представить, где находится предмет. С ними сразу ясно: мяч на столе, книга под партой, птица над домом.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к, по, через, за показывают путь и направление. Они подсказывают, куда идёт герой, и делают рассказ понятным даже без длинных объяснений.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до, после, перед, с помогают говорить о времени событий. Они показывают порядок дел и не дают перепутать, что было раньше, а что позже.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из, у, для часто встречаются в разговорах, сказках и упражнениях. Это маленькие слова, но без них предложения теряют точность и звучат неловко.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Скажешь «в шкафу» — и вещь уже внутри шкафа. Скажешь «на шкафу» — она стоит сверху. Один предлог, а картинка совсем другая.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«к другу» и «на друга» тоже не похожи. Первая говорит о направлении, а вторая звучит странно и сразу вызывает улыбку.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предлог, можно случайно отправить героя не туда. Тогда вместо обычной прогулки получится настоящий словесный фокус, но не всегда удачный.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речи важно выбирать предлог внимательно. Он маленький, зато умеет менять смысл так ловко, будто у него в кармане волшебная палочка.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ошибки с предлогами
</a:t>
            </a:r>
            <a:endParaRPr lang="en-US" sz="28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истории с предлогами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 тёмный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шёл по тропинке в лесу и заметил домик за высокой елью. Рядом с крыльцом сидел ёжик, а под мостиком шумел ручей. Предлоги помогли сразу увидеть путь героя и волшебные места вокруг него.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 озера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нашла письмо в замке и решила отнести его к озеру. Там, у воды, стояла лодка, а над берегом кружили птицы. Без предлогов история стала бы туманной, а с ними каждое место легко представить.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за горой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побежал за бабочкой по дорожке и оказался под мостом. Потом он выбрался к дому, где его ждали друзья. Предлоги сделали рассказ живым: они показали, где оказался герой и куда он двигался.
</a:t>
            </a:r>
            <a:endParaRPr lang="en-US" sz="12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предлоги через короткие пары: на столе — под столом, в коробке — около коробки, у дома — за домом. Так легче заметить разницу между словами.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вопросы к предмету и действию: где? куда? когда? почему? Вопрос подсказывает, какой предлог нужен, и помогает не перепутать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помогают картинки и живые примеры из текста. Чем чаще видеть предлоги в предложениях, тем быстрее они становятся знакомыми и понятными.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предлоги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связано ли маленькое слово с другим словом в предложении. Если оно помогает словам дружить, это хороший кандидат в предлоги.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 написание: предлог всегда стоит отдельно. Между ним и словом можно поставить вопрос или другое слово, и смысл не потеряется.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задай вопрос: где? куда? когда? почему? Если слово показывает место, время, направление, причину или цель, оно выполняет работу предлога.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вспомни главное: предлог не называет предмет и не говорит о действии. Он только помогает словам быть понятными вместе.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речь точной и живой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— маленькие помощники, без которых русский язык стал бы скучным и путаным. Они пишутся отдельно, связывают слова и делают нашу речь ясной, точной и очень выразительной.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2026-05-21T21:04:45Z</dcterms:created>
  <dcterms:modified xsi:type="dcterms:W3CDTF">2026-05-21T21:04:45Z</dcterms:modified>
</cp:coreProperties>
</file>