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экосистема распределяет живое вещество и энергию между уровнями?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пирамиды: как в экосистеме распределяются численность, биомасса и энергия
</a:t>
            </a:r>
            <a:endParaRPr lang="en-US" sz="283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 помогают увидеть, кто создаёт органическое вещество, кто его потребляет и как вещества возвращаются в круговорот. Эти модели показывают ограничения передачи энергии и делают пищевые цепи понятнее.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и роль пирамид в экологии
</a:t>
            </a:r>
            <a:endParaRPr lang="en-US" sz="2897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типа экологических пирамид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51950" y="17329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чисел показывает, сколько организмов находится на каждом трофическом уровне. Она помогает оценить структуру пищевой цепи, но не учитывает размеры организмов и их реальный вклад в экосистему.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68650" y="8030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биомассы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биомассы отражает суммарную массу живого вещества на уровне. По ней видно, сколько органического вещества накоплено в экосистеме и как оно распределено между продуцентами и консументами.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68650" y="20506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энергии показывает, сколько энергии проходит через трофический уровень за определённое время. Это самая точная модель, потому что она отражает не запас, а реальное функционирование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чисел: сколько организмов приходится на каждый уровень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основании пирамиды чисел находятся продуценты: травы, кустарники, водоросли. Их больше всего, потому что именно они обеспечивают пищей все последующие звенья цепи.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следующем уровне численность часто резко уменьшается: травоядных меньше, чем растений, а хищников ещё меньше. Так проявляется естественное ограничение ресурсов на каждом этапе передачи энергии.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одна крупная особь, например дерево, может поддерживать множество насекомых, птиц и грибов. Поэтому пирамида чисел иногда оказывается перевёрнутой, хотя экосистема остаётся нормальной.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метода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не всегда связана с массой или значением организма в экосистеме. Малое число крупных продуцентов может быть важнее, чем большое количество мелких потребителей.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продвижения вверх по цепи всё меньше энергии становится доступно для роста и размножения организмов.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наглядно подтверждают правило примерно 10%: большая часть энергии теряется, поэтому верхние уровни намного беднее нижних.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экологии; условные значения для иллюстрации правила передачи энергии.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 энергии по трофическим уровням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19" y="1642900"/>
            <a:ext cx="145575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6312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3606" y="1642900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756" y="3155850"/>
            <a:ext cx="194100" cy="19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66312" y="3155850"/>
            <a:ext cx="169838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энергия уменьшается на каждом следующем уровне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полученной энергии расходуется на дыхание и выделяется в виде тепла. Это неизбежно снижает долю энергии, которая может перейти к следующему трофическому уровню.
</a:t>
            </a:r>
            <a:endParaRPr lang="en-US" sz="1191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тратят энергию на поиск пищи, перемещение и защиту. Чем активнее организм, тем больше энергии уходит на поддержание его жизнедеятельности, а не на накопление биомассы.
</a:t>
            </a:r>
            <a:endParaRPr lang="en-US" sz="1185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нужна для построения новых тканей и образования потомства. Однако далеко не вся полученная энергия превращается в новый живой материал: значительная часть расходуется в процессе обмена веществ.
</a:t>
            </a:r>
            <a:endParaRPr lang="en-US" sz="1110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теплокровных животных часть энергии уходит на поддержание постоянной температуры тела. Поэтому в таких цепях потери обычно выше, чем у организмов, не затрачивающих энергию на обогрев.
</a:t>
            </a:r>
            <a:endParaRPr lang="en-US" sz="1185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с остатками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 пища усваивается полностью: часть выходит с непереваренными остатками и продуктами обмена. Эти потери уменьшают количество энергии, доступной следующим звеньям пищевой цепи.
</a:t>
            </a:r>
            <a:endParaRPr lang="en-US" sz="1185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пирамид различаются тем, что именно они измеряют и насколько универсальны в разных экосистемах.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энергии наиболее универсальна: она учитывает поток энергии, а не разовый запас или число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экологии.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экологических пирамид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743" y="1120600"/>
            <a:ext cx="308206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биомассы в наземных и водных экосистемах
</a:t>
            </a:r>
            <a:endParaRPr lang="en-US" sz="2337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наземных экосистемах биомасса продуцентов обычно максимальна. Растения накапливают органическое вещество в листьях, стеблях и корнях, поэтому основание пирамиды здесь чаще всего шире остальных уровней.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водоёмах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возможна перевёрнутая пирамида биомассы: фитопланктон имеет небольшую моментную массу, но быстро растёт и постоянно обновляется. Его хватает, чтобы поддерживать многочисленных потребителей.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связано со скоростью обновления биомассы. На суше она накапливается медленнее и дольше сохраняется, а в воде быстро создаётся и столь же быстро используется.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экологическую пирамиду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экосистемы и перехода от наблюдений к выводам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Перевёрнутые пирамиды: когда они возникают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Перевёрнутая пирамида чисел возникает, когда один крупный продуцент может поддерживать множество мелких организмов. Так бывает, например, в лесу, где дерево служит основой для целого сообщества.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биомассы может быть перевёрнутой в воде, потому что фитопланктон быстро образует новую массу и быстро поедается. Его моментная биомасса мала, хотя продуктивность очень высока.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ошибка, а особенность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Перевёрнутая форма не означает, что схема построена неверно. Она показывает реальное соотношение организмов в конкретной экосистеме и зависит от того, что именно измеряют.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интерпретации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сделать ошибочный вывод, нужно учитывать среду обитания, размеры организмов и скорость их обновления. Только тогда пирамида действительно помогает понять структуру экосистемы.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передачи зависит не только от уровня цепи, но и от физиологии организмов и условий среды.
</a:t>
            </a:r>
            <a:endParaRPr lang="en-US" sz="127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цепи обычно эффективнее наземных, а высокие энергозатраты теплокровных животных снижают долю передачи.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экологии; ориентировочные значения по правилу экологической эффективности передачи энергии (около 10–15%).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эффективности передачи энергии в разных цепях питания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Передача к следующему уровню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энергии от продуцентов к консументам большая её часть расходуется на жизнедеятельность и не сохраняется для следующего звена.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Ограничение числа звеньев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постоянных потерь большинство экосистем поддерживает только 3–5 трофических уровней, после чего энергии становится слишком мало.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Верхний предел пирамиды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вершине цепи остаётся мало крупных хищников, поэтому любое сокращение нижних уровней быстро ослабляет всю пищевую сеть.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длина цепи связана с энергетическими потерями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042856"/>
            <a:ext cx="4094100" cy="1463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форма пирамиды зависит от среды, скорости обновления продуцентов и соотношения размеров организмов.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 водные экосистемы отличаются типом пирамид, но во всех случаях нижний уровень определяет устойчивость цепи.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экосистем.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экологических пирамид в разных экосистемах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пирамиды помогают оценить устойчивость экосистемы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нижнего уровня обычно означает высокий запас ресурсов и хорошую продуктивность, что поддерживает большее число организмов выше по цепи.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к вершине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уменьшение размеров уровней отражает потери энергии, поэтому верхние консументы всегда менее многочисленны и сильнее зависят от состояния нижних звеньев.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 основании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сокращаются продуценты, уменьшается кормовая база, падает численность консументов и нарушается равновесие всей пищевой сети, включая видовой состав.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 состояния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пирамиды можно судить о продуктивности, дефиците ресурсов и способности экосистемы выдерживать изменения без серьёзных потерь разнообразия.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крупный запас органического вещества обычно сосредоточен у продуцентов, которые ежедневно пополняют пищевую базу всей системы.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трофический уровень, тем меньше его доля в общей биомассе и тем сильнее влияние энергетических ограничений.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распределения биомассы в экосистеме; учебный пример.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биомассы по трофическим уровням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исказить анализ экологической пирамиды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учитывается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чисел показывает только количество особей, поэтому один крупный организм может быть сопоставлен с множеством мелких и создать обманчивую картину.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меняется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Сезон, время суток и стадия развития организмов сильно влияют на массу живого вещества, особенно в водоёмах с быстрым обновлением фитопланктона.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надёжнее запаса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энергии отражает не разовый объём, а поток за единицу времени, поэтому лучше подходит для сравнения экосистем между собой.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единые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Корректный вывод возможен только при сопоставимых методах измерения, одинаковой площади учёта и чётком выделении трофических уровней.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370720"/>
            <a:ext cx="3962400" cy="94981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показатели дополняют друг друга: каждый из них описывает отдельную сторону состояния экосистемы и её трофической структуры.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полноценного анализа нужно учитывать не один, а несколько показателей: они вместе раскрывают структуру, продуктивность и энергетические ограничения экосистемы.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 и биологии.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для анализа экологической пирамиды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32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2972" y="129427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42610" y="3243888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экологические пирамиды особенно полезны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помогают оценить, насколько эффективно агроэкосистема превращает кормовую базу в продукцию и не возникает ли дефицит ресурсов на нижних уровнях.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 биомассе и потерях энергии используют для расчёта допустимого вылова, чтобы не нарушить воспроизводство популяций и пищевые связи.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изменениям пирамиды можно увидеть последствия вырубки лесов, загрязнения водоёмов и сокращения ключевых видов ещё до заметного разрушения всей 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сравнение пирамид показывает, как экосистема реагирует на климатические изменения, антропогенную нагрузку и восстановление после нарушений.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8637" y="3239988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нижние уровни слабеют, это быстро отражается на всей системе; поэтому пирамиды служат удобным ранним индикатором риска.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и круговорот веществ в экосистеме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энергии между трофическими уровнями и возврат веществ в среду после разложения остатков организмов.
</a:t>
            </a:r>
            <a:endParaRPr lang="en-US" sz="10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 показывают, как в экосистеме распределяются численность, биомасса и энергия. Они помогают объяснить устойчивость, продуктивность и пределы роста пищевых цепей.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пирамиды: ключ к пониманию экосистем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2026-06-01T16:54:46Z</dcterms:created>
  <dcterms:modified xsi:type="dcterms:W3CDTF">2026-06-01T16:54:46Z</dcterms:modified>
</cp:coreProperties>
</file>