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33. Натуральный ряд
</a:t>
            </a:r>
            <a:pPr algn="l" indent="0" marL="0">
              <a:lnSpc>
                <a:spcPct val="90000"/>
              </a:lnSpc>
              <a:buNone/>
            </a:pPr>
            <a:r>
              <a:rPr lang="en-US" sz="24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порядке: считаем, сравниваем, находим соседей.
</a:t>
            </a:r>
            <a:endParaRPr lang="en-US" sz="249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натуральные числа в счёте игрушек, на страницах книги, на домах и в очереди. Они помогают быстро понимать количество и порядок без лишних раздумий.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вокруг нас каждый день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 — это числа, которые идут одно за другим по порядку: 1, 2, 3, 4, 5 и дальше без остановки.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нет повторов и лишних шагов, а значит, числа выстраиваются ровно, как аккуратные ступеньки.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число больше предыдущего ровно на 1, поэтому ряд легко продолжать и читать без пропусков.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натуральный ряд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числа в натуральном ряду есть своё место, и оно не меняется, как номер в списке.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перепутать местами, ряд уже станет неправильным и его трудно будет читать дальше.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 всегда идёт 2, после 2 — 3, а после 3 — 4. Порядок здесь очень строгий.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понять, какое число было раньше, а какое идёт следом.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в ряду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числа выстраиваются на прямой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— меньше, справа —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числа стоят как по команде: сначала маленькие, потом всё больше. Если двигаться вправо, число увеличивается. Если смотреть влево, можно найти предыдущее число и заметить его место в ряду.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 без скачков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соседними числами на прямой всегда один шаг. Поэтому 6 находится перед 7, а 7 — перед 8. Прямая помогает видеть порядок глазами, а не только помнить его наизусть.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дорожка для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похожа на дорожку с остановками. Чем правее стоит число, тем оно больше. Это особенно удобно, когда нужно быстро сравнить два числа и не пересчитывать предметы заново.
</a:t>
            </a:r>
            <a:endParaRPr lang="en-US" sz="9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358642"/>
            <a:ext cx="263288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 числа стоит его сосед-предшественник. Он меньше ровно на 1 и помогает увидеть, какое число было раньше.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Предыдущее число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число, кроме 1, находится между двумя соседями. Например, число 5 стоит между 4 и 6, как на маленьком мостике.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число между соседями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от числа живёт его сосед-продолжение. Он больше ровно на 1 и подсказывает, какое число идёт следующим.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Следующее число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Найти последнее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конец ряда и называют число, которое стоит последним. Оно подсказывает, от чего начинать дальше.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Прибавить 1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продолжить ряд, к последнему числу прибавляют 1. Так получается следующее натуральное число без пропусков.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Назвать новое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были 2, 3, 4, то дальше будет 5. Если были 7, 8, 9, то дальше идёт 10.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продолжить ряд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самое маленькое натуральное число.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числовому ряду оно стоит первым, поэтому после него всегда идут следующие числа.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считаем предметы, каждому из них называем одно число по очереди: один мяч, два мяча, три мяча. Ничего не перескакиваем и не повторяем.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названное число показывает, сколько всего предметов получилось. Так удобно считать игрушки, книги, конфеты и любые знакомые вещи вокруг нас.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не сбиться при счёте предметов.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правильно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показывает, что предметов нет совсем: ни одного карандаша, яблока или мяча. Это удобный знак для пустого количества и для ответа «ничего не осталось».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ноль не включают в натуральный ряд, потому что он не обозначает счёт предметов, а только отсутствие предметов. Поэтому ряд начинают с 1.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запись становится понятной: 0 стоит отдельно, а натуральные числа идут по порядку, когда нужно сосчитать что-то реальное и видимое.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ноль стоит отдельно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— начало ряда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натуральное число — 1. С него начинается счёт предметов, когда нужно назвать количество: один мяч, одна книга, один шаг.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без остановок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 идут 2, 3, 4 и так далее. Каждое следующее число больше предыдущего на 1, поэтому ряд легко продолжать.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без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натурального ряда нет последнего числа. Можно всё время прибавлять 1 и получать новое число, поэтому ряд продолжается бесконечно.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маленькое число в ряду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267" y="1161075"/>
            <a:ext cx="2005367" cy="24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8844" y="1161075"/>
            <a:ext cx="2005367" cy="242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417" y="1161075"/>
            <a:ext cx="2005367" cy="2427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1991" y="1161075"/>
            <a:ext cx="2005367" cy="2427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рядом с нами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491775" y="3906302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легко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табличке с номером дома стоит натуральное число. Оно помогает быстро понять адрес и не перепутать один дом с другим. Без таких чисел даже почтальон мог бы задуматься, куда нести письмо.
</a:t>
            </a:r>
            <a:endParaRPr lang="en-US" sz="819" dirty="0"/>
          </a:p>
        </p:txBody>
      </p:sp>
      <p:sp>
        <p:nvSpPr>
          <p:cNvPr id="14" name="Text 3"/>
          <p:cNvSpPr txBox="1"/>
          <p:nvPr/>
        </p:nvSpPr>
        <p:spPr>
          <a:xfrm>
            <a:off x="25583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Страницы, которые идут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каждая страница имеет свой номер. Благодаря этому легко открыть нужное место, найти задание или продолжить чтение с того же места после перерыва. Порядок страниц всегда очень аккуратный.
</a:t>
            </a:r>
            <a:endParaRPr lang="en-US" sz="819" dirty="0"/>
          </a:p>
        </p:txBody>
      </p:sp>
      <p:sp>
        <p:nvSpPr>
          <p:cNvPr id="15" name="Text 4"/>
          <p:cNvSpPr txBox="1"/>
          <p:nvPr/>
        </p:nvSpPr>
        <p:spPr>
          <a:xfrm>
            <a:off x="462487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на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считает шаги до качелей или до двери, он использует натуральные числа. Счёт помогает заметить, сколько уже пройдено, и превращает обычную прогулку в маленькое числовое приключение.
</a:t>
            </a:r>
            <a:endParaRPr lang="en-US" sz="811" dirty="0"/>
          </a:p>
        </p:txBody>
      </p:sp>
      <p:sp>
        <p:nvSpPr>
          <p:cNvPr id="16" name="Text 5"/>
          <p:cNvSpPr txBox="1"/>
          <p:nvPr/>
        </p:nvSpPr>
        <p:spPr>
          <a:xfrm>
            <a:off x="66914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ожидание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тоже записывают натуральными числами: 7 лет, 8 лет, 9 лет. Так легко понять, кто старше, сколько ждать до дня рождения и как быстро растут ребята.
</a:t>
            </a:r>
            <a:endParaRPr lang="en-US" sz="8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175" y="1471725"/>
            <a:ext cx="10537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ряду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ряду забывают одно число и получается скачок, например 1, 2, 4. Тогда порядок нарушается, а цепочка чисел становится неполной.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одно число записывают дважды подряд: 3, 4, 4, 5. Из-за повтора ряд будто спотыкается и перестаёт двигаться ровно.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натуральный ряд идёт без пропусков и повторов. Каждое число стоит на своём месте, как аккуратные ступеньки в лестнице.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поменять местами соседние числа. Тогда становится трудно понять, что было раньше, а что должно идти дальше.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способ назвать предыдущее и следующее число по одному заданному числу.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соседей числа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прочитать натуральный ряд справа налево или наоборот, сами числа не меняются. Меняется только порядок их произнесения, как в игре «вперёд — назад».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можно читать в обратном порядке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назвать числа в обратном порядке: 5, 4, 3, 2, 1. Это помогает замечать, что каждое число остаётся тем же самым, даже если читать ряд иначе.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счёт полезен, когда нужно проверить порядок или вернуться к началу. Но для записи натурального ряда обычно используют привычное направление: от меньшего к большему.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нужен в номерах домов и страниц книги: он помогает быстро находить нужное место и не теряться. Без него адреса и страницы превратились бы в весёлую путаницу.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важен и в очереди, и в днях недели. Тогда сразу видно, кто идёт первым, что было раньше и какое событие наступит следующим.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важен порядок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 начинается с 1. Именно с этого числа удобно считать предметы и называть их количество, когда вокруг что-то можно потрогать и пересчитать.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число в ряду больше предыдущего на 1. Поэтому числа идут строго по порядку и не перескакивают через ступеньку.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числа, кроме 1, есть соседи: предыдущее и следующее. Они отличаются от него ровно на 1 и стоят рядом.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натуральный ряд не входит, а сам ряд можно продолжать сколько угодно долго. У него нет последнего числа, как у длинной дорожки.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6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число, которое идёт сразу после 6. Это помогает вспомнить, как ряд движется вперёд без пропусков.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83042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9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надо найти соседей числа 9. Один из них стоит перед ним, а другой — сразу после него.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497183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 ряд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продолжить запись 3, 4, 5. Следующее число должно идти по правилу натурального ряда и быть больше на 1.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11325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7, 8, 10 нужно заметить, что пропущено число 9. Без него ряд уже не выглядит ровным и правильным.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 теме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 помогает считать и сравнивать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 — это надёжный помощник в счёте, сравнении и поиске соседних чисел. Он начинается с 1, идёт ровно и понятно, поэтому с числами легко дружить.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2026-05-20T14:21:40Z</dcterms:created>
  <dcterms:modified xsi:type="dcterms:W3CDTF">2026-05-20T14:21:40Z</dcterms:modified>
</cp:coreProperties>
</file>