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алгоритмов на языках программирования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точная последовательность действий, а программа — его формальная запись для компьютера.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высокоуровневые языки (Fortran, COBOL, ALGOL) упростили запись вычислений по сравнению с машинным кодом. Сегодня языки различаются уровнем абстракции и задачами. В школе важно: один алгоритм можно записать по-разному, сохранив логику.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к программе: почему нужна формализация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постановки задачи к выполнению программы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Вводим требования → фиксируем логику → переводим в код → запускаем и проверяем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программы складывается из команд, выражений и управляющих структур. Последовательность задаёт порядок выполнения шагов, чтобы компьютер действовал строго по плану, а не «угадывал» намерения автора.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реализует выбор между вариантами: по условию выполняется один из путей. Так алгоритм реагирует на данные, например решая, какую формулу применить или нужно ли продолжать расчёт.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обеспечивают повторение действий. Это нужно для обработки серии чисел или элементов списка, а также для выполнения требуемого количества шагов либо повторения «пока условие истинно».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элементы записи алгоритма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семантика языка программирования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Синтаксис: как именно записать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задаёт форму записи: ключевые слова, скобки, знаки, отступы и порядок конструкций. Нарушение правил приводит к тому, что программа не запустится, потому что компилятор или интерпретатор не поймёт запись.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Семантика: что это значит при выполнении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 определяет смысл конструкции и её результат при выполнении. Синтаксическая ошибка блокирует запуск, а семантическая или логическая позволяет выполнить код, но выдаёт неверный ответ. Логика алгоритма может сохраняться при записи на разных языках.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данных, переменные и память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хранит значение в памяти и имеет имя, тип и область видимости. В школьных задачах обычно встречаются целые, вещественные, логические и строковые типы данных — они направляют вычисления в правильное русло.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Типизация помогает предотвратить ошибки при вычислениях и преобразовании данных. Например, при сложении чисел и строк программа должна понимать, что именно складывается и как выполняются операции с разными типами.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объявление переменной, присваивание значения и последующее изменение. Объявление задаёт «контейнер», присваивание наполняет его, а дальнейшие операции меняют содержимое в процессе выполнения.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переменных делает программу предсказуемой: вы заранее видите, какие значения появляются, когда они обновляются и как влияют на итоговый результат решения.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управляющие конструкции в алгоритмах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алгоритм можно представить как комбинацию трёх форм: идти шаг за шагом, выбирать по условию и повторять операции нужное число раз.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видите структуру последовательности, ветвлений и циклов, легче понять алгоритм и точнее проверить его на ошибочные случаи.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учебных моделей алгоритмов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62702"/>
            <a:ext cx="4867800" cy="23050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распространенных языков программирования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язык под задачу: приоритетом становятся особенности синтаксиса, удобство разработки и требования к производительности или среде выполнения.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выбирают не по «моде», а по требованиям конкретной учебной или прикладной задачи.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практические описания особенностей языков (обобщённо)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494" y="2853099"/>
            <a:ext cx="21026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Псевдокод как промежуточная форма записи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Псевдокод использует конструкции, понятные человеку, и не требует строгого соблюдения правил конкретного языка. Это помогает сосредоточиться на логике, а не на синтаксических деталях.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 кода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фиксирует решение раньше, чем начинается запись программы. Так вы сначала продумываете последовательность действий, условия и циклы, а затем переносите идею в выбранный язык.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к реализации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Псевдокод часто становится основой для написания кода на Python, C++, Pascal или другом языке. На практике это ускоряет работу и снижает число ошибок, связанных с неверной логикой.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программирование и его основные принципы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эти идеи связывают с работами Эдсгера Дейкстры и развитием подходов к надёжному программированию. Для школьника это особенно полезно: проще понимать программу, находить недочёты и исправлять их без «хаоса».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программирование опирается на три базовые формы: следование, ветвление и повторение. Такой каркас уменьшает число ошибок, делает код более читаемым и облегчает проверку правильности на разных входных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алгоритма: вычисление суммы чисел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N → суммирование чисел 1..N → вывод результата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записи алгоритмов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алгоритм на примерах с минимальными и максимальными значениями: именно так быстро всплывают ошибки границ и типичные сбои ввода-вывода.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ошибки сложнее обнаружить: программа формально работает, но результат неверен. Поэтому нужны тесты, которые проверяют смысл, а не только запуск.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методика оценки ошибок в программировании; значения отражают учебный приоритет для иллюстрации (условные уровни).
</a:t>
            </a:r>
            <a:endParaRPr lang="en-US" sz="6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Функции, процедуры и декомпозиция задачи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Декомпозиция делит задачу на подзадачи, которые легче описать и проверить. В результате алгоритм становится «читабельной конструкцией», а не длинной цепочкой команд без структуры.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обычно возвращает значение, а процедура выполняет действие без явного возвращаемого результата. Такое различие помогает яснее отделять вычисления от операций над состоянием.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особенно полезен при работе со списками, формулами, графикой и вводом пользователя: вы выделяете повторяющиеся шаги в отдельные блоки и уменьшаете риск ошибок в разных местах программы.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массивами и списками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выполняют перебор элементов, поиск максимума и минимума, вычисление суммы и среднего значения, а также сортировку. Когда входных данных много, массивы и списки делают решение системным и масштабируемым.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или список хранит много однотипных значений под одним именем: например, оценки, результаты измерений, координаты или набор строк. Это удобно для алгоритмов, где данные нужно обрабатывать «пачками».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Компиляция и интерпретация языков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компиляции ошибки часто проявляются до старта программы, а при интерпретации — в момент выполнения конкретных строк. Это влияет на стиль проверки и отладки.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подхода влияет на скорость запуска и процесс разработки: компилируемые программы часто стартуют быстрее, а интерпретируемые — удобнее для экспериментов и быстрого цикла правок.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принципов выполнения программ; данные носят учебно-концептуальный характер, без привязки к конкретной статистике.
</a:t>
            </a:r>
            <a:endParaRPr lang="en-US" sz="6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3933" y="1835943"/>
            <a:ext cx="180675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Отладка и тестирование программ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Трассировка выполнения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догадок полезно проследить путь программы: какие ветви сработали, как менялись значения переменных на ключевых шагах. Это помогает точно локализовать место ошибки.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граничных случаев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тестируйте минимум, максимум и «пограничные» значения. Ошибки границ нередко проявляются именно тогда, когда индекс массива близок к краю или при почти нулевых значениях.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с ожидаемым результатом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фактический ответ с ожидаемым. Тогда программа либо проходит проверку логики, либо сразу показывает расхождение, что ускоряет исправление и подтверждение корректности.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правки — повторная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устранить найденную причину, но и убедиться, что исправление не сломало другие сценарии. Повторные тесты подтверждают, что ошибка действительно устранена.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652108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алгоритм в разных языках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логика алгоритма сохраняется, а оформление зависит от синтаксиса языка. Это помогает понять, что изучение программирования — не заучивание «слов», а освоение конструкций и их смысла.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 есть условия и циклы, но отличаются правила записи: где-то типы явно объявляются, где-то — нет, а синтаксис подстраивается под типичные задачи языка.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базовых синтаксических конструкций на уровне школьного курса; без учета конкретных библиотек и сред выполнения.
</a:t>
            </a:r>
            <a:endParaRPr lang="en-US" sz="6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программирования и математики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алгоритмы строятся на арифметике и логике: вычисления по формулам, сравнения, условия выбора. От этих шагов зависит корректность результата, поэтому понимание математического смысла здесь критично.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и элементы теории графов встречаются в задачах на перебор вариантов, маршруты и связи объектов. Например, сортировка и поиск элемента используют идеи упорядочивания, а графы — связи между состояниями.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математическая модель задаёт входные данные, требуемый результат и ограничения. Без неё алгоритм часто описывают неточно: появляются двусмысленности, которые потом превращаются в ошибки реализации.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среды разработки и их возможности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«Умная» подсказка вместо догадок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с автодополнением показывает подходящие варианты имён и структур кода прямо во время набора. Это снижает число опечаток и ускоряет старт программы. Для школьных проектов такая поддержка особенно полезна, когда учишься замечать синтаксис и формат команд.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кода и подсветка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Подсветка синтаксиса и раннее обнаружение проблем помогают не запускать программу «вслепую». Среда подсвечивает подозрительные места, подсказывает, где нарушены правила записи. В результате отладка становится короче и спокойнее, а учебные эксперименты — продуктивнее.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и отладка в одном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IDE объединяют запуск, инструменты отладки и просмотр значений переменных. Это позволяет остановить выполнение на строке и понять, как меняются данные по шагам. Для обучения важно видеть процесс, а не только конечный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язык программирования фиксирует алгоритм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программирования делает алгоритм однозначным, исполнимым и проверяемым. Основа записи — данные, переменные, операторы, условия, циклы, функции и структуры данных. Важно сочетать ясность алгоритма с тестами и качественной отладкой.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2026-05-14T14:25:48Z</dcterms:created>
  <dcterms:modified xsi:type="dcterms:W3CDTF">2026-05-14T14:25:48Z</dcterms:modified>
</cp:coreProperties>
</file>