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присоединяются придаточные предложения к главному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части сложного предложения связаны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придаточные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делают речь точнее: помогают указать время, причину, условие, цель или признак. На уроке научимся находить главную и придаточную части, задавать вопрос между ними и правильно ставить запятые.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 придаточное предложение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предложение передаёт основную мысль и может существовать самостоятельно. В нём обычно находится сообщение, ради которого строится всё сложное предложение.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предложение зависит от главного и без него не выражает законченной мысли. Оно уточняет, объясняет или дополняет содержание главной части.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придаточная часть часто отвечает на вопрос от главной. Это помогает определить смысловую связь и понять, почему части связаны именно так.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союзные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только связывают части предложения. Они не являются членами предложения: что, чтобы, если, когда, потому что. Их задача — показать зависимость придаточной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слова тоже соединяют части, но одновременно выполняют роль члена предложения. К ним относятся который, где, куда, откуда, почему. По ним легче задать вопрос к придаточной части.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придаточную часть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найти границы частей, вопрос и нужную запятую.
</a:t>
            </a:r>
            <a:endParaRPr lang="en-US" sz="16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перед главным предложением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перед главным предложением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придаточной части ставится запятая, а затем идёт главное сообщение. Так строится: «Когда начался урок, все открыли тетради».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придаточная часть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начинается с части, которая указывает время, условие или причину. Смысл сразу задаёт рамку для главного сообщения.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речи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между частями есть короткая пауза. Она помогает услышать границу и не потерять смысл предложения.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Придаточное после главного предложения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самый привычный: сначала звучит основная мысль, а затем её пояснение. Он удобен для рассказа о событиях, причинах, времени или условии.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главной части придаточное обычно начинается союзом или союзным словом. Это помогает быстро увидеть границу между частями и задать правильный вопрос.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придаточной части ставится запятая: «Мы пошли домой, когда начался дождь». Знак показывает, где заканчивается главная мысль и начинается пояснение.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придаточная часть стоит внутри главной, она разрывает её и уточняет признак предмета или действия. Это помогает точнее понять смысл высказывания.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выделяют придаточную часть с обеих сторон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пунктуации в сложноподчинённом предложении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школьных примеров из темы «Сложноподчинённое предложение»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встречаются чаще в учебных примерах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связана с темами уроков: время, объяснение, условие и признак предмета встречаются в заданиях особенно часто.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примеров показывает, что ученики чаще работают с временными и причинными отношениями, а также с определительными придаточными.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289590"/>
            <a:ext cx="4894200" cy="2123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придаточных и их средства связи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быстро сопоставить вопрос, союз и пример предложения.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смысл связи, затем подбирают вопрос и средство связи; это помогает правильно поставить запятую.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561" y="3512438"/>
            <a:ext cx="266625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Поясняют содержание мысли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придаточные раскрывают, что именно думают, знают, чувствуют или сообщают. Они тесно связаны со сказуемым главной части и отвечают на вопросы что? о чём? о ком?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вводятся союзом «что»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такие придаточные чаще всего присоединяются союзом «что». Он показывает, что вторая часть дополняет смысл сообщения и помогает точно передать содержание высказывания.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 точной передачи смысла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изъяснительного придаточного мысль часто звучит неполно. Сравните: «Я думаю» и «Я думаю, что завтра будет контрольная» — вторая фраза сразу становится ясной и законченной.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 уточняют существительное в главной части и помогают понять, о каком именно предмете идёт речь. Обычно они отвечают на вопросы какой? который? чей?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 придаточные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придаточные делают описание точнее. Сравните: «Я видел дом» и «Я видел дом, где жил писатель». Во втором предложении предмет сразу получает важную дополнительную характеристику.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связи часто используются слова «который», «где», «куда», «откуда». Они не только соединяют части, но и указывают на признак предмета или место, связанное с ним.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 придаточные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придаточные цели: они отвечают на вопрос зачем? и обычно присоединяются союзом «чтобы». В речи они показывают намерение или цель действия.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Обстоятельственные придаточные показывают, когда произошло действие. Они отвечают на вопросы когда? как долго? до каких пор? и часто вводятся союзами «когда», «пока», «едва».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придаточные объясняют причину или условие действия. В таких случаях помогают союзы «потому что», «так как», «если», которые связывают событие с его основанием.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обстоятельственные придаточные выражают уступку или другие оттенки смысла. Союз «хотя» помогает показать, что действие произошло несмотря на какое-то препятствие или условие.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учебным примерам из раздела о сложноподчинённых предложениях, 2025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придаточные чаще встречаются в школьных текстах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учебных текстах встречаются придаточные, связанные с последовательностью событий и объяснением поступков.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ученикам особенно важно уметь распознавать временные и причинные связи.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между главной и придаточной частями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на границе главной и придаточной частей обычно обязательна, потому что эти части имеют разные грамматические основы и самостоятельные роли в 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придаточная часть стоит внутри главной, она выделяется с двух сторон. Это помогает читателю сразу увидеть границы вставленного пояснения и не потерять основную мысль.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из-за пропуска запятой перед союзом или неверного определения границы придаточной части. Особенно важно проверять длинные предложения с несколькими союзами.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3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сложноподчинённого предложения
</a:t>
            </a:r>
            <a:endParaRPr lang="en-US" sz="2432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определить главную и придаточную части, вид связи и нужные знаки препинания.
</a:t>
            </a:r>
            <a:endParaRPr lang="en-US" sz="1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присоединении придаточных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 поставить запятую перед придаточной частью или случайно включить её в главную. Ещё одна трудность — перепутать союз «что» с союзом цели «чтобы».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 длинных предложениях, где рядом стоят несколько союзов. Чтобы не ошибиться, нужно сначала найти грамматические основы, а затем точно определить границы придаточной части.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учебным примерам из курса русского языка для 5 класса, 2025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расположения придаточной части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влияет на интонацию и помогает выделить смысловой акцент, но не меняет саму связь между ними.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используется схема «главное + придаточное», потому что она проще для чтения и разбора.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07686"/>
            <a:ext cx="4788300" cy="20772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разбора придаточного предложения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 теме сложноподчинённого предложения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поможет быстро определить вид придаточного, вопрос, средство связи и пример.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смысл связи, затем находят союз и границы придаточной части; это снижает число ошибок при разборе.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придаточных предложениях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предложения делают речь точнее, а их связь с главным предложением помогает передавать время, причину, условие и другие оттенки смысла. Если правильно найти основу, союз и границы частей, разбор становится понятным.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2026-05-22T19:04:44Z</dcterms:created>
  <dcterms:modified xsi:type="dcterms:W3CDTF">2026-05-22T19:04:44Z</dcterms:modified>
</cp:coreProperties>
</file>