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Remembering the Past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прошлом ясно, коротко и по-английски.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говорить о прошлом на английском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рассказывать о своей жизни, семье и школе, используя понятные слова, точные временные маркеры и короткие тексты о реальных событиях.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75550" y="1760755"/>
            <a:ext cx="43155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86875"/>
            <a:ext cx="493200" cy="3945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рассказа о прошлом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воспоминания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remember, forget и memory помогают говорить о том, что ученик помнит или уже не может точно вспомнить. Они часто встречаются в устных ответах и коротких историях.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было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yesterday, last summer, ago и in 2019 сразу показывает, что действие относится к прошлому. Такие слова помогают быстро выбрать Past Simple и не путать времена.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рассказ звучал живо, важно добавлять слова о чувствах: happy, excited, surprised, sad. Тогда история показывает не только событие, но и отношение говорящего к нему.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впечатления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 события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past, event, experience, diary, photo и celebration нужны, когда рассказывают о поездке, празднике или важном дне. Они делают сообщение содержательным и понятным.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модели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remember… I forgot… We visited… и My family told me about… помогают строить ответ без лишних трудностей. Они подходят для устной речи и короткого письма.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фотографии как источник рассказа на английском
</a:t>
            </a:r>
            <a:endParaRPr lang="en-US" sz="2141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Снимок из семейного альбома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старой фотографии часто видно, кто изображён и где это было снято. Например: This is my grandmother. She was young then. The photo was taken in summer, so мы сразу понимаем время и настроение.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Фото, которое хранит изменения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снимок помогает сравнивать прошлое и настоящее. We were in the park, and my brother was small тогда. Сейчас он вырос, и рассказ становится не только описанием, но и маленькой историей о времени.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рассказ о прошлом на английском
</a:t>
            </a:r>
            <a:endParaRPr lang="en-US" sz="2446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ответа от личного воспоминания к связанному высказыванию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как основная грамматическая тема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используют, когда говорят о действии, которое уже закончилось. Примеры: I visited my grandmother yesterday. She watched a film last night. Временной ориентир всегда помогает.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 нужно запоминать отдельно, потому что их форма не всегда одинакова. Часто встречаются went, saw, had, made и came. Они особенно важны в школьных рассказах.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в Past Simple обычно добавляется окончание -ed: played, visited, watched. Эта форма удобна, потому что её легко узнать и правильно написать в коротком ответе.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отрицаний и вопросов используют did, didn’t и did not: Did you go to the museum? I didn’t forget the date. После did основной глагол стоит в начальной форме.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и вопросы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маркеры времени в рассказах о прошлом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не просто украшают ответ: они помогают сразу показать, что речь идёт о прошлом и что нужно использовать Past Simple.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удобные для 7 класса маркеры — yesterday и last + noun: они быстро задают временную рамку и делают фразу точной.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школьных ответов по теме Past Simple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помнить и пересказывать события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вспоминает поездку, праздник или прогулку, он учится говорить о собственных событиях. Это делает английскую речь более естественной и осмысленной.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тренируют словарь, грамматику и порядок слов. Чем чаще ученик пересказывает события, тем увереннее он строит фразы и подбирает нужные выражения.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детали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помогает не забывать важные детали: кто был рядом, что произошло, где всё случилось и что понравилось больше всего. Именно детали делают рассказ живым.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эмоциями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события обычно вызывают радость, удивление или гордость. Если назвать чувства, рассказ становится выразительнее и лучше запоминается слушателю.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 и формы для темы Memory and the Past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слова, их значение и короткие примеры, которые можно использовать в рассказах о прошлом.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часто нужны в рассказах о событиях, семье, школе и поездках. Их удобно учить сразу в контексте предложения.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урока английского языка в 7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музей и памятные места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музей помогает говорить о прошлом через реальные предметы: старые книги, фотографии и школьные вещи. Простое описание It is a school museum подходит для короткого ответа.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44502" y="1604052"/>
            <a:ext cx="2540927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музей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060552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экскурсии ученики видят исторические места и учатся описывать их на английском языке. Можно сказать: Students learned about the past there. Это связывает язык с жизненным опытом.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6060554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по городу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252596" y="190372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мемориальные места связаны с исторической памятью. Здесь уместны слова monument, memorial, respect и history, потому что они помогают объяснить, зачем люди сохраняют такие места.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252598" y="160405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или мемориал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опорных пункта делают рассказ понятным: время, место, событие и чувства. Это удобная схема для ответа в 7 классе.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помогают быстро построить связный ответ о событии прошлого.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Remembering the Past
</a:t>
            </a:r>
            <a:endParaRPr lang="en-US" sz="127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устный ответ по теме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алгоритм подготовки короткого ответа в 7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новые слова лучше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можно сочетать: сначала понять слово, затем произнести его, записать и использовать в своём предложении. Так слово закрепляется быстрее.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личные примеры дают самый сильный результат, потому что связывают форму слова со смыслом и контекстом.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приёмов для 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даты и традиции в англоязычных странах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день вспоминают людей, погибших в войнах, и выражают уважение к истории. Для школьников это пример того, как память объединяет общество и сохраняет важные события.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Remembrance Day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Юбилеи школы или класса связывают язык с реальной жизнью ученика. Такие события помогают описывать прошлое, гордость за школу и уважение к её истории.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юбилеи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рождения, годовщины и домашние встречи дают понятные примеры для рассказа о прошлом. Здесь легко использовать лексику family, celebration, anniversary и remember.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Нового года помогает говорить о семейных обычаях, подарках и ожиданиях. В английском языке такие темы удобно описывать простыми словами about celebration, tradition и memory.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традиции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фильмы и истории как носители памяти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фильмах прошлое становится живым благодаря персонажам, диалогам и деталям времени. Ученик может сказать: The story is about the past. The main character remembers his childhood. Это удобный способ описать сюжет на английском без сложных слов.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о детстве героя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или рассказ о семье часто начинается со старых фотографий. По ним можно понять, кто изображён, где сделан снимок и что изменилось со временем. Такой текст помогает говорить о прошлом простыми предложениями и запоминать новые слова в контексте.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старом фотоальбоме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можно найти короткие рассказы о школе, семье и путешествиях. Они учат находить главную мысль, замечать время действия и замечать героев. Такие тексты подходят для чтения в 7 классе и развивают привычку пересказывать содержание.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историй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171604"/>
            <a:ext cx="4417500" cy="2221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Личная, семейная и историческая память в английских примерах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памяти можно описывать короткими английскими словами и примерами из жизни ученика, семьи и общества.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уровни памяти легко описывать базовой лексикой: от личных событий до общественных традиций и памятных мест.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памяти и прошлого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ошибаться при рассказе о прошлом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повтори формы неправильных глаголов, которые часто встречаются в ответах: went, saw, had, bought, took, wrote. Это снижает риск ошибок в самом важном месте предложения.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глаголы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с did порядок слов меняется: Did you go to the museum? Не ставь глагол в прошедшую форму после did, иначе предложение станет грамматически неверным.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 вопросами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в Past Simple нужно добавлять окончание -ed: played, visited, watched. Если не проверить форму, рассказ звучит неточно и может быть непонятным.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забывай -ed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дата, имя и место действия делают рассказ достоверным. Перед ответом сверяй текст по тетради, учебнику и образцу, чтобы убрать лишние ошибки и неточности.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Уточняй детали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воспоминания к письменному тексту на английском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превратить устный опыт в короткий письменный ответ для 7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тема прошлого в изучении английского языка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ответы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коротко рассказывать о себе: что произошло, когда и где. Это помогает говорить увереннее и использовать простые предложения в Past Simple.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текстами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короткие истории, диалоги и описания событий. Чтение таких текстов расширяет словарь по темам family, school, holidays, memories и history.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рассказ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практики школьник уже может строить связное высказывание, использовать временные маркеры и пересказывать события без опоры на образец.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урока: память о прошлом и английская речь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Remembering the Past учит говорить о личном опыте, школьных событиях и истории. Лексика памяти, Past Simple и временные маркеры помогают делать речь точной, связной и уверенной.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2026-05-31T04:46:05Z</dcterms:created>
  <dcterms:modified xsi:type="dcterms:W3CDTF">2026-05-31T04:46:05Z</dcterms:modified>
</cp:coreProperties>
</file>