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числительные: разряды, склонение, правописание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числа без ошибок.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нас: где они встречаются и зачем нужны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записывать даты, время, измерения и количество предметов. Знание правил защищает от ошибок в тетради, дневнике, учебнике и на контрольной работе.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количественные числительные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число или количество предметов: один, семь, сорок, двести пять. Они отвечают на вопрос сколько? и используются при счёте.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обозначают признак предмета и не отвечают на вопросы какой? или чей? Поэтому их нужно отличать от прилагательных и местоимений.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теме количественные числительные рассматривают по строению: простые, сложные и составные. Это помогает понимать их написание и склонение.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числительные по строению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тоже пишутся слитно, хотя внутри них можно выделить части основы. Так устроены одиннадцать, семьдесят, восемьсот. На письме они выглядят как одно слово, но содержат несколько смысловых элементов.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Сложные: одно слово, но несколько частей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образованы из двух и более слов: двадцать пять, сто сорок два, три тысячи шестьсот. В речи и на письме важно видеть каждую часть, потому что при склонении изменяются все слова.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Составные: несколько слов в одном числе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группе числительное записывается одним словом и воспринимается как единая форма. К таким словам относятся один, пять, десять. Они легко узнаются по краткой записи и служат основой для дальнейшего сравнения.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Простые: одна основа — одно слово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по строению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группы числительных и их запись.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строению числительные можно быстро отличить по количеству слов и по способу записи.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один, два, три, четыре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один изменяется по родам: один ученик, одна книга, одно окно. Это помогает согласовать его с существительным в нужной форме.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числительных два, три, четыре есть особые формы в косвенных падежах: двух, трёх, четырёх; двум, трём, четырём. Их нужно помнить отдельно.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употребляются формы двумя, тремя, четырьмя. Именно здесь чаще всего возникают ошибки, если не проверить окончание заранее.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разные группы числительных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правил школьной грамматики русского языка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разных числительных свои модели изменения. Особенно заметны родовые формы, особые косвенные окончания и краткие формы некоторых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числительное, тем важнее помнить его собственную схему склонения, а не ориентироваться только на существительное.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числительных от 5 до 20 и 30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пять, шесть, семь, восемь, девять, десять и числа от одиннадцати до девятнадцати изменяются по падежам. В этих словах на конце пишется мягкий знак.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правильно написать слово и часто служит подсказкой при проверке. Ошибка на конце сразу делает форму числительного неверной.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меняется окончание: пять — пяти, шестью, о пяти; тридцать — тридцати, тридцатью. Это нужно запоминать как отдельную модель.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547235"/>
            <a:ext cx="4843800" cy="9901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числительных 40, 90, 100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числительных всего две модели склонения, поэтому их особенно важно запомнить.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40, 90 и 100 выделяются среди остальных: у них короткая и необычная система 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склоняется составное числительное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правильно изменить каждую часть числа по падежу.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числительного меняются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такому же принципу изменяются двести, триста, четыреста, пятьсот, шестьсот, семьсот, восемьсот и девятьсот. Обе части слова получают свои окончания: двухсот, тремястами, девятьюстами.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200–900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пятьдесят, шестьдесят, семьдесят и восемьдесят при склонении изменяются обе части. Поэтому пишут: пятидесяти, шестьюдесятью, о семидесяти. Это важно помнить при записи чисел в тексте.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50–80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писать мягкий знак в числительных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пишется в конце числительных пять, шесть, семь, восемь, девять и десять. Он помогает отличить эти слова на письме и делает их написание привычным и узнаваемым.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слова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мягкий знак пишется в числительных пятьдесят, шестьдесят, семьдесят и восемьдесят. Он стоит между частями слова и помогает правильно увидеть строение числительного.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сложных слов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числительных сорок, девяносто и сто мягкий знак не пишется. Эти формы нужно запомнить отдельно, потому что они отличаются от большинства остальных числительных по написанию.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 мягкого знака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числительных одиннадцать, двенадцать, тринадцать и всех словах от 11 до 19 мягкий знак тоже сохраняется. Здесь важно запомнить написание целой группы, а не только отдельных примеров.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11 до 19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ошибки в написании числительных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по теме «Количественные числительные»; данные носят иллюстративный характер.
</a:t>
            </a:r>
            <a:endParaRPr lang="en-US" sz="1071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 диктантах и при быстром списывании, когда не хватает времени проверить каждую часть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вызывают формы, где нужно помнить сразу несколько правил: мягкий знак, особые окончания и склонение по частям.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числительных 200, 300, 400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падежные формы трёх числительных, которые особенно часто вызывают затруднения при письме.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трёх числительных изменяются обе части, поэтому форму нельзя строить по одному шаблону. Эти слова лучше запоминать вместе с примерами употребления.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языка; школьный курс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в речи и на письме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числительное состоит из нескольких слов, каждую его часть нужно изменять по падежу. В форме двадцатью тремя меняются оба слова, а не только последнее.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ученик меняет только последнее слово: так писать нельзя. В форме четырьмястами шестьюдесятью семью изменяются все элементы числа сразу.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записи составного числительного полезно сначала найти главное слово в предложении. Затем нужно поставить в нужную форму все части числа и проверить окончание существительного рядом.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тренироваться на коротких примерах с двумя и тремя словами. Они помогают быстрее увидеть общее правило и переносят его на более длинные числительные.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числительное шаг за шагом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особые формы, мягкий знак и окончания при 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числительные помогают читать мир вокруг
</a:t>
            </a:r>
            <a:endParaRPr lang="en-US" sz="2786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шестиклассник смотрит на расписание и сразу видит, сколько уроков будет сегодня. На доске, в дневнике и в электронном журнале числа помогают быстро ориентироваться. Одни обозначают порядок, другие — количество, но все они нужны каждый день.
</a:t>
            </a:r>
            <a:endParaRPr lang="en-US" sz="1041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в расписании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Календарь, часы и спортивные результаты тоже постоянно используют количественные числительные. Дата, возраст и длительность события записываются рядом с цифрами и словами, поэтому грамотное склонение помогает избежать путаницы в сообщениях, заметках и школьных работах.
</a:t>
            </a:r>
            <a:endParaRPr lang="en-US" sz="998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календаре и на часах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математики числительные встречаются в задачах про расстояние, массу и время. Здесь важны не только цифры, но и правильная запись слов: 7 минут, 12 километров, 350 граммов. Такая практика делает правила русского языка особенно полезными.
</a:t>
            </a:r>
            <a:endParaRPr lang="en-US" sz="111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и измерениях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повседневных примерах шестиклассника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общеизвестные значения; учебная иллюстрация без статистического подсчёта.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значения легко встретить в расписании, календаре, спортивных таблицах и результатах проверочных работ.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 не только на уроках русского языка: они постоянно встречаются в учебе, времени, измерениях и оценках, поэтому их стоит уверенно писать без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темы в одной памятке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отвечают на вопрос сколько? и называют число или количество предметов. Они помогают точно передавать сведения в задаче, сообщении и учебном тексте.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сорок, девяносто и сто изменяются не так, как большинство числительных. Их формы нужно запомнить отдельно, потому что в падежах они имеют только две модели написания.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особые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числительных 50–80, 200–900 и в составных числительных изменяются все части слова. Если проверить каждую из них, можно быстро найти правильную форму и избежать ошибок.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изменяется по частям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 мягкий знак пишется в числительных пять, шесть, семь, восемь, девять, десять, а также в словах от 11 до 19. Это одно из самых заметных правил темы.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мягкий знак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Числительные, которые пишутся уверенно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становятся понятнее, если помнить их строение, склонение и правописание. Тогда даже трудные формы легко проверить и правильно использовать в учебных и повседневных текстах.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2026-05-23T08:31:40Z</dcterms:created>
  <dcterms:modified xsi:type="dcterms:W3CDTF">2026-05-23T08:31:40Z</dcterms:modified>
</cp:coreProperties>
</file>