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Stadtleben und Dorfleben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учим немецкую лексику через сравнение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город и деревню на немецком?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повторить слова о жилье, транспорте, школе и досуге. Заодно тренируются простые конструкции с es gibt, in der Stadt, auf dem Land и сравнения größer, kleiner, lauter, ruhiger.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54258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54258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2108"/>
            <a:ext cx="452400" cy="40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6400" y="3502175"/>
            <a:ext cx="40425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лексика: город и деревня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Stadt и die Großstadt помогают описывать городской образ жизни. Для него типичны die Straße, der Platz и большее количество людей, домов и разных возможностей рядом с домом.
</a:t>
            </a:r>
            <a:endParaRPr lang="en-US" sz="996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Dorf и das Land обозначают сельскую местность. Здесь часто встречаются das Feld и der Wald, а фразы Ich wohne auf dem Land и Es gibt viel Natur звучат особенно естественно.
</a:t>
            </a:r>
            <a:endParaRPr lang="en-US" sz="974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где ты живёшь, подойдут простые модели: Ich wohne in einer Stadt. Ich wohne in einem Dorf. Они хорошо подходят для короткого устного ответа в 7 классе.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проживания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важны der Bus, der Fahrradweg и другие слова о пути. Они нужны, когда ученик рассказывает, как добирается в школу, к друзьям или на занятия.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дорога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Wald и выражение viel Natur помогают описать окрестности деревни. В городе чаще говорят о парках, а в деревне — о полях, зелени и открытом пространстве.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темы: самые частотные слова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о городе и деревне особенно часто нужны слова о доме, дороге и занятиях после уроков.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лексическим блокам темы «Stadtleben und Dorfleben», без внешних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транспорт занимают основную часть лексики, поэтому именно их стоит повторять в первую очередь.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в городе и в деревне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говорят die Wohnung, das Hochhaus и das Mehrfamilienhaus. Такие слова помогают описать плотную застройку, балкон и жизнь рядом с соседями в одном доме.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типичны das Einfamilienhaus, der Garten и der Hof. Здесь удобно сказать: Auf dem Land haben viele Häuser einen Garten. Это подчёркивает пространство и близость к природе.
</a:t>
            </a:r>
            <a:endParaRPr lang="en-US" sz="1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16" y="1574700"/>
            <a:ext cx="3470217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деревня: сравнение на немецком языке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и помогает подобрать точные слова для устного или письменного сравнения.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городом и деревней легко передать через короткие противопоставления и базовые прилагательные.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и типичным школьным примерам.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дорога в школу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школьники часто ездят mit dem Bus oder mit der U-Bahn. Эти слова удобно использовать, когда нужно описать привычный маршрут и время в пути до школы.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чаще выбирают das Fahrrad, das Auto oder den Schulbus. Такие варианты помогают показать, что дорога может быть länger, aber auch ruhig und sicher.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пути полезны слова schnell, langsam, nah, weit и der Weg. Они делают ответ более точным и помогают сравнивать разные способы передвижения.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короткий рассказ по теме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устного ответа по теме Stadtleben und Dorfleben в 7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кружки: что есть рядом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можно встретить die Bibliothek, das Sportzentrum, das Kino и die Sprachschule. Это расширяет выбор занятий после уроков и даёт больше вариантов для встреч и интересов.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учреждений обычно меньше, зато школа часто находится в спокойной среде. Полезны выражения: Es gibt nicht so viele Angebote. Die Schule ist klein, aber gemütlich.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в городе и деревне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выбирают занятия по-разному: кто-то идёт в секцию, а кто-то предпочитает прогулку на свежем воздухе.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тематическим примерам для 7 класса; без внешних статистических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сильнее развиты культурные и спортивные места, а в деревне чаще выбирают природу и движение на улице.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45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000" y="1412720"/>
            <a:ext cx="2715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8622" y="3239995"/>
            <a:ext cx="380100" cy="43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83435"/>
            <a:ext cx="434400" cy="34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воздух и темп жизни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чаще слышны машины, люди и объявления, поэтому он кажется громче. В деревне звуков меньше, и на улицах обычно спокойнее, что легко описать словом ruhiger.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селе воздух часто воспринимается как более свежий, а пространство — как более открытое. Для сравнения подходят простые фразы: In der Stadt ist es dichter. Auf dem Land ist es offener.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живёт быстрее: там больше движения, дел и встреч. Деревня обычно ассоциируется с размеренным ритмом, поэтому в описании удобно использовать слова stressig и bequem.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природа находится рядом с домом, а прогулка часто проходит среди полей и деревьев. В городе зелёные зоны тоже есть, но они встречаются реже.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достаточно коротких сравнений: In der Stadt ist es lauter. Auf dem Land ist es ruhiger. Такие модели помогают быстро и понятно описать место проживания.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города и деревни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города и деревни разные сильные стороны и ограничения. Для 7 класса важно уметь назвать их простыми немецкими словами.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лексики темы «Stadtleben und Dorfleben»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удобнее для услуг и активной жизни, а деревня привлекает тишиной и природой. При этом каждое место имеет свои Vorteile und Nachteile.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окружающая среда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немецком описании природы часто используются слова die Natur, der Wald, das Feld и die Wiese. Они помогают точно назвать то, что окружает дом, школу или дорогу.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селе природа обычно ближе и заметнее каждый день. В городе чаще говорят о Parks, Grünanlagen und Spielplätzen; для сравнения подходят фразы mit mehr Natur и mit mehr Verkehr.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подросткам в 7 классе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важны не только удобства, но и возможность быстро добираться до школы и встречаться с друзьями после уроков.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приоритетов для возраста 11–13 лет; дата не требуется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друзья, школа и хобби. Город сильнее по развлечениям и транспорту, а деревня — по тишине и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соседи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деревне соседи часто знают друг друга лучше, здороваются и могут помочь по хозяйству. Для описания подойдут слова die Nachbarn, freundlich и helfen.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городе общение может быть не таким частым, но людей вокруг больше, поэтому круг знакомств шире. Можно сказать: Ich kenne viele Leute in meiner Straße.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короткого ответа полезны простые модели: Meine Nachbarn sind freundlich. Wir treffen uns oft. Такие фразы легко включить в устный рассказ о месте проживания.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нужные слова для сравнения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для короткого монолога или письменного ответа по теме Stadt oder Dorf.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традиции и местная жизнь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часто проходят Feste, Konzerte, Märkte und Sportveranstaltungen. Здесь легче найти разные формы досуга, а слово feiern часто связано с шумной и разнообразной программой.
</a:t>
            </a:r>
            <a:endParaRPr lang="en-US" sz="1496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деревнях заметнее Dorffeste, Erntefeste und gemeinsame Traditionen. Такие события укрепляют связь между людьми и помогают увидеть, как местная жизнь объединяет жителей.
</a:t>
            </a:r>
            <a:endParaRPr lang="en-US" sz="1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 темы: частые антонимы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быстро строить понятные сравнения между городом и деревней, не перегружая ответ сложными конструкциями.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минимум темы «Stadtleben und Dorfleben»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простые пары, которые легко вставить в предложение. Они делают описание точным и понятным для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современный мир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Урбанизация означает, что всё больше людей живёт в городах. Для этого процесса важны die Stadtentwicklung и большее количество Wohnraum.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городов усиливает потребность в транспорте, услугах и рабочих местах. Поэтому там особенно важны die Infrastruktur и die Arbeitsplätze.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деревень решающими становятся хорошие дороги, интернет и доступ к работе. Тогда люди могут жить за городом и не терять связь с городом.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немецком рассказе можно показать, что изменения затрагивают и город, и село. Это помогает объяснить, почему их развитие связано между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о городе и деревне по-немецки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использовать лексику о жилье, транспорте, школе, досуге и природе. Простые сравнения делают рассказ связным, понятным и естественным для 7 класса.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2026-05-25T02:13:01Z</dcterms:created>
  <dcterms:modified xsi:type="dcterms:W3CDTF">2026-05-25T02:13:01Z</dcterms:modified>
</cp:coreProperties>
</file>