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формулированию предложений — ключ к уверенной коммуникации в англоязычной 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искусство внесения предложений на английском языке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контекст выстраивания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внесение предложений развивалось с учётом важности уважения и компромисса. Использование модальных конструкций подчёркивает вежливость, помогая строить доверие и гармонию в общении.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about…? и What if…? часто применяются в разговорной речи для мягкого начала обсуждения новых идей и стимулирования диалога.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языковые формы для предложения идей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формы подходят как для устного общения, так и для написания писем, помогая подросткам выражать мысли ясно и убедительно.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Let’s… и Why don’t we…? активно используются для совместного принятия решений в проектах, школьных группах и повседневных ситуациях.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Предвидение реакций и последствий предложений способствует развитию социального интеллекта и эффективной работы в коллективе.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процессе внесения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вежливых формулировок существенно повышает вероятность позитивного восприятия идеи. Модальные глаголы способствуют демонстрации уважения и тактичности при общении.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выражение «Could we try going to the cinema this Saturday?» отражает учтивость и открытость к обсуждению, позволяя сохранить хорошие отношения между собеседниками.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could, might и would делают предложения менее категоричными, смягчая их тон и повышая восприимчивость собеседника.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модальных глаголов для смягчения предложений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Could we try this method? Might it be helpful if we…? Would you like to join? — все они создают пространство для диалога и выбора.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помогают избежать конфликта и позволяют отказаться корректно, сохраняя позитив в коммуникации.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прямые и вежливые формы предложений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влияние формулировок на восприятие и реакцию собеседника в разных ситуациях.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способствуют положительному восприятию и сотрудничеству в большинстве случаев.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коммуникации британских подростков,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нацелено на совместное действие, например: «Let’s study together», стимулируя сотрудничество и участие.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между советом и предложением идеи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представляет собой рекомендацию для пользы адресата, например: «You should review your notes», подчеркивая заботу и настоятельность.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помогает эффективно организовать учебные процессы и взаимодействие в группе, избегая недоразумений.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обсуждение: типичные ситуации внесения предложений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активности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 одноклассников обсуждают планы: «How about visiting the museum?» и «Why don’t we invite Anna?» — демонстрируя включение различных мнений.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совместного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высказывают идеи, учитывая предпочтения и чувства друг друга, что способствует укреплению коллективного духа и ответственности.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в 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 уважение к мнению партнёров создают основу для продуктивных обсуждений и улучшения командной работы.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инструмент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вариантов учит подростков аргументировать свои предложения и гибко реагировать на контраргументы.
</a:t>
            </a:r>
            <a:endParaRPr lang="en-US" sz="10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различных форм предложений (график)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собраны на основе анализа разговоров учащихся британских школ в 2022 году, отражая реальные коммуникационные предпочтения.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дружелюбные конструкции доминируют, стимулируя открытость и сотрудничество в подростковой среде.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Language Education,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согласия («That sounds great!», «Sure!») быстро подтверждают готовность принять идею в неформальном общении.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реакции на предложения: согласие и отказ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Уважительные отказы («I’m not sure, maybe next time») помогают сохранить положительный настрой и сохранить отношения.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реакции зависит от близости собеседников и контекста общения — от школьного классного обсуждения до дружеской беседы.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выражение согласия или отказа способствует поддержанию гармоничных взаимоотношений и эффективному взаимодействию.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невербальных сигналов на принятие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сигналы, такие как открытая поза тела и направленный взгляд, создают атмосферу доверия и располагают собеседника внимательнее слушать и рассматривать предложенную идею.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например, кивание головой и открытые ладони, способствуют поддержке диалога, усиливая положительное восприятие предложения и улучшая взаимопонимание между участниками беседы.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эмоционального состояния собеседника ведёт к недопониманию и возможной конфронтации, что мешает совместному принятию решений и эффективному обмену идеями.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формулировании предложений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настойчивость и использование повелительного тона могут вызвать сопротивление, снижая вероятность принятия предложения в коллективе и ухудшая атмосферу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командных фраз без учёта вежливости и уважительности ведёт к напряжённым отношениям; рекомендуется применять мягкие, уважительные формулировки для сохранения позитивного диалога.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ситуациях предпочтение отдают вежливым оборотам, таким как Would you consider…? и Could we possibly…?, которые выражают уважение и аккуратность формулировок.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и неформальная речь при внесении предложений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формальности языка зависит от статуса собеседника; в отношении учителя важно сохранять более аккуратный и уважительный стиль коммуникации.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обстановке чаще используются простые и дружелюбные выражения: How about…?, Let’s…, создавая комфорт и лёгкость общения среди сверстников.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речевых моделей позволяет лучше адаптироваться к ситуации и коммуникативным ожиданиям, повышая эффективность внесения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открытых вопросов для стимуляции креативности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if we tried…? призвана побуждать участников высказывать смелые и новые идеи без страха ошибок, способствуя свободному обмену мыслями в коллективе.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приглашение к диалогу через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типа Any suggestions? способствуют вовлечению каждого участника в процесс обсуждения, стимулируя чувство принадлежности к общей цели проекта или задания.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улучшении и совместном развитии идеи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can we improve…? поддерживает конструктивную критику и коллективное решение, что помогает создавать более качественные и продуманные предложения в школьных задачах.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шаблоны для творческого обсуждения идей
</a:t>
            </a:r>
            <a:endParaRPr lang="en-US" sz="2295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выражений для внесения предложений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формулировками, уровнем формальности и рекомендуемым контекстом использования, что упрощает выбор подходящего выражения в различных ситуациях.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фраз позволяет адаптировать предложение под конкретный контекст, что обеспечивает более эффективное и уверенное общение.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исследование,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 лаконичная формулировка идеи способствует быстрому пониманию и повышает вероятность её принятия участниками группы.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эффективности предложений в группе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Определённость цели предложения помогает коллективу сосредоточиться на конкретных действиях и минимизирует возможные разногласия.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всех членов группы в обсуждение идеи повышает уровень вовлечённости и поддерживает позитивный настрой на совместную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представления предложений в разных культурах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 американская склонность к вежливой косвенности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предложения обычно оформляются с использованием мягких, уважительных оборотов, что отражает ценность такта и стремление к гармоничному общению между участниками диалога.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сдержанность и риски чрезмерной неконкретности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Азии характерна формальная сдержанность и внимание к статусу собеседника, но излишняя косвенность может затруднять понимание и вызывать недоразумения в интеркультурном взаимодействии.
</a:t>
            </a:r>
            <a:endParaRPr lang="en-US" sz="11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общении с друзьями уместно использовать простые и неформальные фразы, создавая непринуждённую и дружелюбную атмосферу беседы.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предложений под собеседника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учителем требует более вежливых и формальных структур, которые демонстрируют уважение к статусу и должности собеседника.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реакцию и настроение собеседника помогает корректировать формулировки, обеспечивая эффективное восприятие предложения.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подход к выбору языка и интонации способствует укреплению отношений и успешному взаимодействию в различных социальных группах.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внесения предложений на английском языке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методик эффективной коммуникации в обучении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умения предлагать идеи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разнообразными формами внесения предложений на английском языке развивает коммуникационные навыки, способствует гармоничному взаимодействию и подготавливает школьников к успешной социальной и профессиональной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2026-05-08T06:17:22Z</dcterms:created>
  <dcterms:modified xsi:type="dcterms:W3CDTF">2026-05-08T06:17:22Z</dcterms:modified>
</cp:coreProperties>
</file>