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Великая: правительница, при которой Россия сильно изменилась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Екатерины II — это 34 года больших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II: от немецкой принцессы до российской императрицы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родилась в Германии, а в Россию приехала совсем юной. Она стала императрицей в 1762 году и запомнилась как правительница, при которой страна укрепилась, выросла и стала заметнее в Европе, словно быстро повзрослела за одно царствование.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будущей императрицы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Августа Фредерика с детства тянулась к книгам. Она старалась узнавать новое и училась усидчивости, а это помогало ей не скучать даже во время долгих занятий.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семье девочка привыкла к дисциплине и точности. Она училась быть аккуратной, соблюдать правила и внимательно слушать взрослых, будто тренировалась к будущей жизни при дворе.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с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императрица не любила лениться и старалась хорошо учиться. Она понимала: знания — это не волшебная палочка, но очень полезный ключик к успеху.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Характер, который крепчал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София училась терпению и собранности. Эти качества позже помогли ей не растеряться в новой стране, где всё было иначе, чем дома.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Россию и новая жизнь при дворе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новую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1744 году юная принцесса приехала в Россию. Для неё это было почти как попасть в другой мир: новые люди, другой язык и совсем незнакомые правила.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Екатерина Алексеевна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она получила имя Екатерина Алексеевна. Так София Августа Фредерика стала частью русской истории и начала привыкать к своей новой роли.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с Петром III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1745 году Екатерина вышла замуж за Петра III. Жизнь при дворе требовала от неё терпения, вежливости и умения быстро разбираться в сложных дворцовых обычаях.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двор был строгим и торжественным. Юной Екатерине пришлось учиться понимать людей, запоминать порядки и вести себя так, чтобы не сделать лишнего шага.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Екатерина стала императрицей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правлением Петра III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III правил недолго и не сумел завоевать большую поддержку. Многие считали, что стране нужен более сильный и решительный правитель.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вельмож и гвардейцев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Екатерину поддержали влиятельные люди и гвардейцы. Они верили, что именно она сможет навести порядок и повести страну вперёд.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1762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1762 году власть перешла к Екатерине. Этот важный и очень быстрый поворот в истории открыл начало её долгому правлению.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для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Екатерина II стала управлять страной сама. Её правление принесло России множество перемен — от законов до новых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человеком была Екатерина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Пишущая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часто писала письма и любила обмениваться мыслями с образованными людьми. Для неё это было способом узнавать новости и обсуждать важные идеи.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много читала и интересовалась книгами, наукой и законами. Она хотела понимать мир как можно лучше, а не просто сидеть на троне и скучать.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в решениях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умела действовать быстро, когда нужно было принимать важные решения. В государстве это очень полезно: промедление иногда хуже, чем маленькая ошибка.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Любившая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старалась всё держать под контролем и любила, когда в делах есть порядок. Благодаря этому Екатерина могла управлять огромной страной более уверенно.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правила в стране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1767 год — Комиссия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созвала Комиссию для составления нового закона. Она хотела услышать разные мнения и понять, что нужно исправить в стране.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Комиссии говорили о жизни разных людей и о трудностях управления. Новый большой свод законов не появился, но стало яснее, где нужны перемены.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сразу всё не изменилось, обсуждения помогли государству лучше увидеть свои слабые места. Это был важный шаг к более понятному управлению.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церкви и деньги для государства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земли стали государственными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1764 году многие церковные земли перешли государству. Это означало, что у казны стало больше ресурсов для дел страны. Представьте большую карту, где один важный участок вдруг становится частью общего хозяйства.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дало казне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получило больше денег и возможностей распоряжаться землёй. Это помогало укреплять управление и делать страну более организованной. Для власти такой шаг был очень важным, почти как найти ключ от большого сундука.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заметили все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затронули монастыри, деревни и людей, которые работали на этих землях. Поэтому событие хорошо запомнилось и в истории, и в изображениях: монастырь, поля и государственная печать сразу рассказывают о нём.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книги и учёба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Смольный институт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1764 году открылся Смольный институт для девушек. Это было важное учебное заведение, где юные ученицы могли получать образование и расширять кругозор.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1786 году появилась школьная реформа. Благодаря ей в городах стало больше учебных заведений, и учиться стало доступнее для многих детей.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становятся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книги и учёба занимали всё больше места в жизни общества. Императрица считала образование полезным для страны, словно оно было хорошей лестницей вверх.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639" y="1318279"/>
            <a:ext cx="188253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5625" y="3927480"/>
            <a:ext cx="188253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на юге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в составе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1783 году Крым вошёл в состав России. Это важное событие помогло стране укрепить свои позиции на юге и стало началом новых перемен.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Херсон и морской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Херсон стал важным южным городом, связанным с морем и торговлей. Такие города помогали России уверенно выходить к южным морям.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стал городом, который помогал защищать морские границы. Для страны это было особенно важно, потому что море нужно не только любить, но и беречь.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и рост юга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тоже стала частью южного роста России. Новые города помогали торговле, укрепляли границы и делали юг страны более оживлённым и заметным.
</a:t>
            </a:r>
            <a:endParaRPr lang="en-US" sz="8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войны определили её внешнюю политику и новые границы государства.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 XVIII века: войны России с Османской империей и Речью Посполитой при Екатерине II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двух крупных войнах помогли России выйти к Чёрному морю и укрепить свои позиции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 Екатерине росла культура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становится любимым зрелищем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всё чаще ставили спектакли, а зрители узнавали новые истории со сцены. Театр помогал людям не только развлекаться, но и лучше понимать жизнь, характеры и поступки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хотелось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поддерживала книги, журналы и переводные издания. В это время у образованных людей рос интерес к чтению, а в домах знати появлялись библиотеки. Книга становилась важным спутником учёбы и разговора.
</a:t>
            </a:r>
            <a:endParaRPr lang="en-US" sz="115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Эрмитаж: дворец, где живёт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собирала картины, статуи и редкие вещи, чтобы они сохранялись для будущих поколений. Со временем её коллекции стали основой большого музея Эрмитаж, который сегодня знают во всём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 дворце и много дел каждый день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проходили балы, обеды и торжественные встречи. Всё сияло, как в сказке, но за красивыми платьями и свечами скрывался строгий порядок и множество правил.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императрица разбирала письма и документы. Она должна была быстро читать, отмечать важное и решать, кому помочь, а кому поручить новое дело.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Екатерине приходили вельможи, военные, учёные и иностранные гости. Такие разговоры помогали ей узнавать новости, спорить о законах и держать страну под контролем.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без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праздничные дни у правительницы не было настоящих каникул. Нужно было помнить о войнах, городах, школах и казне, а это очень серьёзная работа.
</a:t>
            </a:r>
            <a:endParaRPr lang="en-US" sz="12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решение меняло страну при Екатерине II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решения Екатерины II в управлении, образовании и внешней политике приводили к новым изменениям в жизни страны.
</a:t>
            </a:r>
            <a:endParaRPr lang="en-US" sz="8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простых людей и восстание Пугачёва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жили тяжело и зависели от помещиков. У них было мало свободы, а работа занимала почти всё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и в Поволжье разгорелось восстание под предводительством Пугачёва. Оно быстро стало большим и опасным для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было подавлено, но оно показало: в стране много недовольства и нерешённых проблем, которые нельзя было скрывать за дворцовым блеском.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Екатерину запомнили как сильную правительницу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9280" y="1769015"/>
            <a:ext cx="15696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много знала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постоянно читала, изучала книги по истории, законам и науке. Ей было важно понимать, как устроен мир, а не просто красиво сидеть на троне.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13600" y="1771905"/>
            <a:ext cx="1571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умела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быстро разбиралась в делах и не любила откладывать решения. Она держала в памяти множество вопросов и старалась всё проверять сама.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59838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любила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хотела, чтобы в стране были понятные правила и чёткое управление. Для неё важно было, чтобы каждый знал своё дело и отвечал за него.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226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думала о будущем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поддерживала образование, искусство и развитие городов. Она стремилась сделать Россию сильнее, чтобы её уважали и дома, и за границей.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эпохе Екатерины II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 и его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до сих пор стоит Зимний дворец, связанный с эпохой Екатерины II. Его величественные залы напоминают о времени балов, приёмов и больших государственных решений. Это здание стало одним из символов императорской России.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Дворцы, парки и ансамбли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сохранились дворцы, парки и красивые площади, созданные или перестроенные в XVIII веке. Эти места будто рассказывают без слов, как люди любили порядок, красоту и торжественность.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где живёт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музеях можно увидеть картины, мебель, книги и украшения той эпохи. Они помогают представить, как жили во дворце, что читали и чем гордились при Екатерине.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правления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страны выросла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стала больше, особенно на юге. Новые земли помогли стране крепче стоять у моря и увереннее чувствовать себя среди европейских держав.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города и укреплялись старые. В них становилось больше торговли, ремёсел и людей, а городская жизнь шла всё быстрее.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стала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школы и учебные заведения, рос интерес к книгам и знаниям. Образование постепенно входило в жизнь всё большего числа людей.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стало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Улучшались управление, армия и торговля. Россия при Екатерине выглядела более мощной и уверенной, чем раньше, и это замечали в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называют Великой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и уверенно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оставалась у власти много лет и смогла удержать порядок в огромной стране. Это требовало характера, терпения и умения не теряться в трудных ситуациях.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 границы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ней страна получила новые земли и стала играть более заметную роль в Европе. Это сделало Россию сильнее и крупнее.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Поддерживала знания 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заботилась о школах, книгах, театре и музеях. Она понимала, что сильное государство должно быть не только военным, но и культурным.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Осталась в истории навсегда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имя помнят много поколений. Екатерина II стала одной из самых известных российских правительниц, потому что при ней страна заметно изменилась.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оставила после себя Екатерина II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оставила России новые города, школы, музеи и память о большой эпохе перемен. Её правление показало, что одна сильная правительница может изменить судьбу целой страны.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2026-05-26T04:46:49Z</dcterms:created>
  <dcterms:modified xsi:type="dcterms:W3CDTF">2026-05-26T04:46:49Z</dcterms:modified>
</cp:coreProperties>
</file>