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борьба организма с инфекцией и иммунитет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защищает организм от инфекций с помощью клеток, антител и барьеров.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инфекция и как она попадает в организм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Инфекция — это проникновение в тело микроорганизмов, вызывающих болезни. Основные пути — дыхание, кожа, пищеварение. Частые инфекции у подростков: ОРВИ, ангина, кишечные заболевания.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микроорганизмов — возбудители инфекций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бывают полезными и вредными, вызывают заболевания вроде туберкулёза и ангины, обладают собственной жизнью вне организма.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размножаются только внутри клеток, вызывая такие болезни, как грипп и герпес, и не могут существовать самостоятельно.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Грибки вызывают инфекции кожи и слизистых, например, кандидоз, а простейшие, такие как амёбы, вызывают кишечные заболевания, например дизентерию.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кожи и слизистых оболочек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надёжный барьер, предотвращающий проникновение микробов. Слизистые выделяют слизь, улавливающую патогены, а слюна содержит ферменты, разрушающие микроорганизмы.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барьеры организма на входе инфекции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желудка и дыхательных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 содержит кислоты и ферменты, разрушающие бактерии из пищи. В дыхательных путях реснички очищают воздух, задерживая и выводя частицы и микробы.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Врождённый (неспецифический) иммунитет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иммунитета присутствует с рождения и обеспечивает быструю защиту от многих микробов без распознавания конкретных патогенов.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Макрофаги и нейтрофилы поглощают и уничтожают бактерии и вирусы, предотвращая их распространение в организме.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Врождённый иммунитет не запоминает патогены, поэтому реакция при повторном заражении остаётся одинаковой.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— характерный ответ, проявляющийся покраснением, отёком и болью в месте инфекции для локализации патогенов.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Приобретённый (специфический) иммунитет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после контакта с определёнными микробами или после вакцинации, обеспечивая защиту именно от этих патогенов.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В-лимфоциты производят антитела, которые связывают и нейтрализуют конкретные вирусы и бактерии.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Т-лимфоциты уничтожают заражённые клетки, а иммунная память гарантирует быстрый ответ при повторном заражении.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иммунного ответа организма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Синхронизированная реакция организма на инфекцию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и их роль в иммунитете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В-лимфоциты: производители антител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В-лимфоциты синтезируют антитела, которые распознают и нейтрализуют инфекции. Они обеспечивают специфическую защиту от вирусов и бактерий, адаптируясь к новым патогенам.
</a:t>
            </a:r>
            <a:endParaRPr lang="en-US" sz="89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Т-лимфоциты: защитники от заражённых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Т-киллеры уничтожают повреждённые и инфицированные клетки тела, предотвращая распространение болезни. Т-хелперы координируют иммунный ответ для эффективной борьбы с инфекцией.
</a:t>
            </a:r>
            <a:endParaRPr lang="en-US" sz="892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памяти: залог быстрой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болезни или вакцинации клетки памяти сохраняют информацию о патогене, обеспечивая быстрый и мощный иммунный ответ при повторном заражении.
</a:t>
            </a:r>
            <a:endParaRPr lang="en-US" sz="981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Антитела: «оружие» против инфекций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— специальные белки, распознающие чужие антигены и нейтрализующие вирусы, бактерии и их токсины для защиты организма.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антител возрастает после перенесённых заболеваний или вакцинации, что повышает устойчивость к повторным инфекциям.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Иммуноглобулины делятся на классы IgG, IgA, IgM и другие, каждый из которых выполняет свою уникальную защитную функцию.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могут связываться с патогенами или активировать другие компоненты иммунной системы для эффективного уничтожения.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как способ борьбы с инфекцией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проявляется покраснением, отёком, болью и повышением температуры для локализации и устранения патогенов в повреждённых тканях.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привлекает иммунные клетки в место инфекции, ускоряет кровообращение и помогает вывести токсины из организма.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вакцинацией и естественным заражением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вводит ослабленные или разрушенные возбудители, которые стимулируют иммунитет без развития болезни и риска осложнений.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при вакцинации учится распознавать патоген, вырабатывает специфические антитела и клетки памяти для будущей защиты.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заражение гораздо опаснее, может вызвать тяжелые осложнения; поэтому вакцинация считается более безопасным и контролируемым способом иммунопрофилактики.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ответ медленный и развивается в течение почти двух недель, в то время как вторичный ответ — быстрый и бывает более сильным благодаря иммунной памяти.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иммунного ответа: первичный и вторичный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подтверждают, что иммунная память позволяет быстрее и мощнее реагировать на повторное заражение тем же патогеном.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Национальный институт здоровья, 2023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10822" y="2159813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влияние на иммунитет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определяет способность организма бороться с инфекциями, влияя на интенсивность и специфичность иммунного ответа. Некоторые гены отвечают за выработку иммунных клеток и антител.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и наследственность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10822" y="3320938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связанные с наследственностью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Врожденные иммунодефициты — редкие болезни, вызывающие слабость иммунной системы. Семейные случаи аутоиммунных заболеваний показывают значительную роль наследственных мутаций в развитии патологий.
</a:t>
            </a:r>
            <a:endParaRPr lang="en-US" sz="8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и различия между двумя типами иммунитета представлены в таблице ниже.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врождённого и приобретённого иммунитета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Врождённый иммунитет обеспечивает моментальную защиту, а приобретённый создаёт долгосрочную защиту за счёт памяти и специфики.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класса, раздел "Иммунитет"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ослабляет иммунитет: факторы риска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негативно влияет на иммунную систему, снижая её способность бороться с инфекциями и увеличивая уязвимость к болезням.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Несбалансированное питание с дефицитом витаминов и минералов уменьшает эффективность иммунной защиты и замедляет процессы восстановления.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физической активности и злоупотребление антибиотиками ухудшают защитные функции организма, увеличивая риск инфекций и устойчивость бактерий.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снижает выработку защитных клеток и нарушает синхронизацию иммунных реакций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73525"/>
            <a:ext cx="4804800" cy="8399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2306715"/>
            <a:ext cx="4804800" cy="8399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0" y="3143637"/>
            <a:ext cx="4804800" cy="8399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1900" y="3978450"/>
            <a:ext cx="4804800" cy="8399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здорового образа жизни для крепкого иммунитета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1596333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как основа иммунитета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обогащённое витаминами С, D и Е, играет важную роль в формировании сильного иммунного ответа. Они поддерживают работу клеток защиты и способствуют восстановлению тканей.
</a:t>
            </a:r>
            <a:endParaRPr lang="en-US" sz="714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2429478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физической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усиливают циркуляцию лимфы и крови, что помогает быстрее обнаруживать и уничтожать патогены, повышая общую сопротивляемость организма.
</a:t>
            </a:r>
            <a:endParaRPr lang="en-US" sz="809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3266400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полноценного сна
</a:t>
            </a:r>
            <a:pPr algn="l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продолжительностью не менее восьми часов восстанавливает иммунную систему, улучшая синтез антител и работу лимфоцитов, что снижает риск заболеваний.
</a:t>
            </a:r>
            <a:endParaRPr lang="en-US" sz="759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4101213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и гигиена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укрепляет защитные барьеры организма, а соблюдение правил личной гигиены предотвращает попадание инфекций и снижает их распространение среди подростков.
</a:t>
            </a:r>
            <a:endParaRPr lang="en-US" sz="737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основных факторов ослабления иммунитета — недосып, стресс и неправильное питание, оказывающие значительное влияние на подростков.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иммунодефицитов в подростковом возрасте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необходимость направленных профилактических программ для снижения этих рисков и укрепления здоровья подростков.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и исследования российских медицинских учреждений, 2022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меры предупреждения инфекционных заболеваний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правильное мытьё рук перед едой и после улицы снижает риск передачи инфекций через контакт с загрязнёнными поверхностями.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обеспечивает специфическую защиту от опасных вирусов и бактерий, предупреждая развитие тяжёлых заболеваний и осложнений.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личной гигиены, регулярное проветривание помещений и избегание контакта с больными помогают снизить распространение инфекций.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иммунитета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Иммуноферментный анализ (ИФА)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обнаруживать и количественно определять антитела к конкретным патогенам в крови, что помогает оценить иммунный статус и эффективность вакцинации.
</a:t>
            </a:r>
            <a:endParaRPr lang="en-US" sz="100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 развернутый анализ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Оценивает уровень лейкоцитов, лимфоцитов и других показателей крови, давая представление о состоянии иммунной системы и выявляя воспалительные процессы.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выявить наследственные нарушения иммунитета, позволяя своевременно диагностировать первичные иммунодефициты и подобрать индивидуальную терапию.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укрепление иммунитета — залог здоровья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сильного иммунитета через здоровый образ жизни и профилактику помогает эффективно бороться с инфекциями и повышает качество жизни каждого человека.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2026-05-09T02:41:22Z</dcterms:created>
  <dcterms:modified xsi:type="dcterms:W3CDTF">2026-05-09T02:41:22Z</dcterms:modified>
</cp:coreProperties>
</file>