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существуют виды районов и принципы районирования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география делит пространство и зачем это нужно.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географы выделяют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никогда не бывают одинаковыми: различаются природа, население, хозяйство и управление. Районирование помогает упорядочить это разнообразие и сравнивать участки земли по общим признакам.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района и его основные признаки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территория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представляет собой часть пространства, объединённую общими чертами и внутренними связями. Его выделяют не случайно, а по признаку, важному для конкретной задачи исследования.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условий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района характерны близкие природные или социально-экономические условия: одинаковый климат, похожая структура хозяйства, общие транспортные связи или историко-культурная близость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района редко бывают абсолютно чёткими. Один и тот же участок территории может входить в разные районы, если меняется цель анализа и выбранный критерий деления.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район — это не только административная единица. Это также научно выделенная территориальная система, которую можно изучать, сравнивать и наносить на карту.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районов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типа районов различаются по ведущему признаку, но могут пересекаться на одной территории.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участок территории можно рассматривать сразу в нескольких системах деления, потому что каждая из них решает свою задачу.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обобщение по теме районирования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как основа физико-географического деления
</a:t>
            </a:r>
            <a:endParaRPr lang="en-US" sz="2455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как основа физико-географического деления
</a:t>
            </a:r>
            <a:endParaRPr lang="en-US" sz="2083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признаков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выделяют по сочетанию климата, рельефа, внутренних вод, почв и растительности. Именно совместное действие этих компонентов формирует облик территории.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природным районам относят природные зоны, горные страны, равнины, а также лесные, степные и другие территории. Масштаб деления зависит от цели исследования.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России отчётливо различаются тундра, тайга, смешанные леса, степь и полупустыни. Это наглядно показывает широту природных контрастов страны.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необходимо для оценки ресурсов, выбора сельскохозяйственных культур, развития отдыха и учёта экологических ограничений при освоении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районов строятся на разных основаниях, поэтому их нельзя свести к единой схеме без потери смысла.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признака зависит от цели анализа: природа, хозяйство, управление или культура по-разному структурируют одну территорию.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районов по ведущему признаку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районирования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и хозяйственная специализация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специализация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район объединяет территории, где складывается общий профиль хозяйства. Его узнают по ведущим отраслям, устойчивым производственным связям и тесному взаимодействию предприятий.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транспортная сеть связывает сырьё, производство и потребителя. Поэтому при экономическом районировании особенно важны железные дороги, узлы перевозок и доступ к рынкам сбыта.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хозяйственного развития значимы численность населения, квалификация работников и рынок труда. Эти факторы влияют на размещение промышленности, сельского хозяйства и услуг.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специализации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специализацию района влияют сырьё, природные условия, транспортное положение и потребности населения. Именно их сочетание определяет, какие отрасли становятся ведущими.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6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районы закрепляются законами и нормативными актами. Их границы устанавливаются государством, поэтому они имеют юридически определённый статус и стабильную структуру.
</a:t>
            </a:r>
            <a:endParaRPr lang="en-US" sz="1347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районы нужны для организации власти на местах. Через них выстраиваются подчинение, распределение полномочий и координация работы органов управления.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 бюджет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удобно для учёта населения, сбора статистики и распределения финансовых ресурсов. Оно помогает сравнивать территории по единым официальным единицам.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населению
</a:t>
            </a:r>
            <a:pPr algn="l" indent="0" marL="0">
              <a:lnSpc>
                <a:spcPct val="90000"/>
              </a:lnSpc>
              <a:buNone/>
            </a:pPr>
            <a:r>
              <a:rPr lang="en-US" sz="67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административные единицы государство и муниципалитеты предоставляют образовательные, медицинские и социальные услуги. Это делает деление территории практическим инструментом управления.
</a:t>
            </a:r>
            <a:endParaRPr lang="en-US" sz="1351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районы и управление территорией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и экономическое районирование: в чём различие
</a:t>
            </a:r>
            <a:endParaRPr lang="en-US" sz="2631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подхода используют разные критерии и решают разные задачи, поэтому их границы совпадают лишь частично.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отражает управление, а экономическое — реальную хозяйственную организацию пространства; поэтому они не заменяют, а дополняют друг 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сопоставление подходов к районированию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пространство заселяется и осваивается людьми, формируются пути передвижения, поселения и первые хозяйственные связи, которые закладывают основу будущих культурных различий.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идентичность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историко-культурные районы помогают сохранять память о прошлом и изучать региональные особенности. Они показывают, что территория объединяется не только природой и хозяйством, но и историей людей.
</a:t>
            </a:r>
            <a:endParaRPr lang="en-US" sz="1117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традиций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закрепляются язык, обычаи, религия, особенности быта и архитектуры. Эти черты формируют устойчивый историко-культурный облик территории и передаются между поколениями.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и территориальная идентичность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выделяют район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строится по этапам: от цели исследования и выбора признака до проверки границ и оформления карты района.
</a:t>
            </a:r>
            <a:endParaRPr lang="en-US" sz="2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однородности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выделяют по одному главному основанию, чтобы территории внутри него были сходны по выбранному показателю и могли сопоставляться между собой без смешения разных характеристик.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физической географии однородность проявляется через близость климата, рельефа или почв. Именно такое сходство позволяет отделять, например, лесные территории от степных или горные от равнинных.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экономическом районировании важны структура производства, специализация и транспортные связи. Если эти признаки выражены одинаково, район легче описать и точнее оценить его место в хозяйстве страны.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 критерий, тем убедительнее проходит граница района. Это особенно важно при сравнении территорий по одному параметру, когда требуется ясная и строгая типология.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комплексности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рассматривает территорию сразу по нескольким связанным характеристикам, поэтому район описывается не одной чертой, а целой системой природных и общественных свойств.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физической географии вместе анализируют рельеф, климат, воды, почвы и растительность. Такое сочетание помогает понять, почему территории различаются не только внешне, но и по условиям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комплекс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хозяйственном районировании учитывают производство, транспорт, население и ресурсы. Они показывают, как формируются связи между предприятиями, городами и рынками внутри одного района.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границ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Комплексность делает картину более точной, но иногда усложняет деление территории, потому что разные показатели изменяются не одновременно и не всегда совпадают по пространству.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район формируется под влиянием первых путей, поселений и способов использования земли. На этой стадии особенно заметны природные ограничения и направления расселения.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связей
</a:t>
            </a:r>
            <a:pPr algn="l" indent="0" marL="0">
              <a:lnSpc>
                <a:spcPct val="90000"/>
              </a:lnSpc>
              <a:buNone/>
            </a:pPr>
            <a:r>
              <a:rPr lang="en-US" sz="4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появляются дороги, новые центры хозяйства и устойчивые миграции населения. Территория начинает функционировать как более целостный район с собственными внутренними связями.
</a:t>
            </a:r>
            <a:endParaRPr lang="en-US" sz="1118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
</a:t>
            </a:r>
            <a:pPr algn="l" indent="0" marL="0">
              <a:lnSpc>
                <a:spcPct val="90000"/>
              </a:lnSpc>
              <a:buNone/>
            </a:pPr>
            <a:r>
              <a:rPr lang="en-US" sz="4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меняются отрасли, ресурсы и специализация, поэтому границы района смещаются. Это показывает, что районирование отражает не только прошлое, но и текущую динамику территории.
</a:t>
            </a:r>
            <a:endParaRPr lang="en-US" sz="1118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историчности и динамики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границы перестраиваются там, где быстро меняются транспортные связи и хозяйственная активность; именно они чаще всего задают новое направление территориального развития.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экономика влияют сильнее всего, но экологические и административные решения тоже способны заметно изменить районную структуру.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из-за которых меняются границы районов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по материалам курса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карта — мало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только на карту климата, можно не заметить хозяйственные различия. Когда же рядом оказываются карты населения, транспорта и промышленности, территория начинает читаться как система взаимосвязанных районов.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слоёв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нескольких тематических карт помогает увидеть, где природные границы совпадают с экономическими, а где они расходятся. Такой приём особенно полезен при изучении крупных регионов и их внутренней структуры.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карты к выводу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метод позволяет не просто нанести границы, но и объяснить их происхождение. Поэтому карта в районировании выступает не иллюстрацией, а основным инструментом научного анализа пространства.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метод в районировании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районов
</a:t>
            </a:r>
            <a:endParaRPr lang="en-US" sz="2745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типы районов опираются на разные основания, поэтому универсального критерия для всех случаев не существует.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критерий решает свою задачу, а точные границы района зависят от цели исследования и выбранного признака.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34721"/>
            <a:ext cx="694515" cy="617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производства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помогает выбирать места для предприятий с учётом ресурсов, населения, транспорта и уже сложившейся хозяйственной структуры территории.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инфраструктуры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дорог, узлов и маршрутов важно понимать, как связаны между собой соседние территории и где сосредоточены основные потоки людей и грузов.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природных рисков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территории на районы позволяет точнее учитывать опасные природные процессы, ограничения землепользования и различия в экологической нагрузке.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регионов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географии районирование учит сравнивать территории по нескольким признакам и видеть причины неравномерного развития страны или отдельного региона.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районирования в современной географии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районирования в современной географии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разных видов районов между собой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может одновременно рассматриваться как природный, экономический и административный район в зависимости от цели анализа.
</a:t>
            </a:r>
            <a:endParaRPr lang="en-US" sz="29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Районирование: как география упорядочивает пространство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помогает увидеть в территории не набор точек на карте, а систему взаимосвязанных частей. Понимание видов районов и принципов их выделения делает географию точнее, глубже и практичнее.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2026-06-03T05:59:56Z</dcterms:created>
  <dcterms:modified xsi:type="dcterms:W3CDTF">2026-06-03T05:59:56Z</dcterms:modified>
</cp:coreProperties>
</file>