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между авторитаризмом и демократией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 33 странами и 650+ млн жителей колеблется между выборами и откатами к авторитаризму.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политической нестабильности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освобождения от колониального господства XIX века многие государства сталкивались с каудилизмом, гражданскими войнами и слабой централизацией. В XX веке армейское вмешательство стало нормой, а холодная война усилила перевороты и репрессии.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Latinobarómetro фиксирует длительно низкие оценки доверия к судам, парламентам и другим политическим институтам.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Latinobarómetro (региональные опросы общественного мнения)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38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доверия
</a:t>
            </a:r>
            <a:pPr algn="ctr" indent="0" marL="0">
              <a:lnSpc>
                <a:spcPct val="100000"/>
              </a:lnSpc>
              <a:buNone/>
            </a:pPr>
            <a:r>
              <a:rPr lang="en-US" sz="1506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доверие к институтам остается низким, спрос на «сильную руку» растет.
</a:t>
            </a:r>
            <a:endParaRPr lang="en-US" sz="3238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демократизации и авторитарные откаты с 1970-х годов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направление — рост демократических режимов после конца 1970-х, но с 2000-х динамика становится неравномерной.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институты не успевают за политическими обещаниями, демократизация замедляется и возможны авторитарные откаты.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оценки по динамике режимов (в т. ч. V-Dem/Freedom House); график отражает общий тренд, а не точные значения отдельных индексов.
</a:t>
            </a:r>
            <a:endParaRPr lang="en-US" sz="8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«Грязная война» и травма семьи
</a:t>
            </a:r>
            <a:pPr algn="l" indent="0" marL="0">
              <a:lnSpc>
                <a:spcPct val="100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Аргентине «грязная война» 1976–1983 годов сопровождалась похищениями, пытками и исчезновениями. До сих пор многие семьи живут в режиме ожидания ответов: кто пропал, где документы, кто отдавал приказы и почему преступления не стали прошлым.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Пиночет: репрессии и долговременное наследие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Чили режим Аугусто Пиночета (1973–1990) сочетал массовые репрессии с экономическими реформами. В политической системе закреплялись механизмы, которые продолжали влиять на правила игры, и потому последствия ощущались еще после смены режима.
</a:t>
            </a:r>
            <a:endParaRPr lang="en-US" sz="783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не исчезает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Демонстрация памяти жертв диктатур в Буэнос-Айресе (или Сантьяго) показывает, как общество возвращается к пережитому. Участники требуют признания ответственности и сохранения фактов, чтобы насилие не превращалось в «тишину прошлого».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диктатуры и память о репрессиях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5092"/>
            <a:ext cx="3147000" cy="1244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режимы в ключевых странах региона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неоднородность региона: устойчивые демократии соседствуют с электоральными авторитаризмами и высокой поляризацией.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выборности могут сочетаться с разной степенью конкуренции и независимости институтов; именно это и определяет реальную сменяемость власти.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V-Dem; Freedom House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Венесуэла как пример авторитарного распада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1999: приход Чавеса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победы Уго Чавеса усилилась концентрация полномочий в исполнительной власти, а политическая конкуренция стала испытывать больше ограничений.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2013+: Мадуро и системный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и падение нефтяных доходов на фоне цензуры и репрессий перевели политическую напряженность в системный режим.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Консолидация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судов и избирательных институтов стало ключевым признаком авторитарной консолидации; миллионы людей эмигрировали, а разрыв с обществом увеличился.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выборный режим превращается в авторитарный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ослабления демократии; наиболее заметна в Венесуэле и Никарагуа, где выборы сохраняются, но конкуренция деградирует.
</a:t>
            </a:r>
            <a:endParaRPr lang="en-US" sz="1008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2019 году протесты в Чили, Эквадоре и Колумбии связывали с ростом стоимости жизни, недоверием к элитам, коррупцией и социальным неравенством. Люди требовали не только «перемен», но и понятных правил игры для будущего.
</a:t>
            </a:r>
            <a:endParaRPr lang="en-US" sz="67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2019 год: запрос на справедливость и доверие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ускоряют сбор людей и распространение информации. Однако сами по себе они не решают корневые причины кризиса представительства — для устойчивых изменений нужны работающие институты и конкретные реформы.
</a:t>
            </a:r>
            <a:endParaRPr lang="en-US" sz="675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ускоряют мобилизацию, но не заменяют реформы
</a:t>
            </a:r>
            <a:endParaRPr lang="en-US" sz="864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протестов в Сантьяго, Боготе или Лиме передают ощущение, что участие выходит за рамки партий и выборов. Когда граждане не видят, что институты слышат их запросы, протест становится способом фиксировать проблему в общественном пространстве.
</a:t>
            </a:r>
            <a:endParaRPr lang="en-US" sz="656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 как политический канал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как ответ на кризис представительства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 политическая нестабильность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высоких значений Джини растет ощущение несправедливости и разрыв между ожиданиями населения и возможностями государства.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доступ к качественному образованию и социальным лифтам ограничен, недоверие к власти усиливает поддержку антисистемных политиков.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GINI index (последние доступные наблюдения); значения приведены как ориентировочное сравнение.
</a:t>
            </a:r>
            <a:endParaRPr lang="en-US" sz="9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Коррупционные расследования, включая дело Lava Jato в Бразилии, ударили по репутации партий и элит, усилив ощущение, что правила действуют выборочно, а ответственность легко уходит от суда.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Мексике, Гондурасе и Сальвадоре высокий уровень убийств и влияние организованной преступности ослабляют верховенство права: силовые структуры и суды часто работают не так, как должны.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насилие становится постоянным фоном, выборы воспринимаются не как мирная конкуренция идей, а как борьба за выживание; граждане начинают сомневаться в безопасности и честности процедур.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Подрыв доверия приводит к политической поляризации: растет поддержка антисистемных кандидатов и силовых решений, а партии и парламент теряют способность договариваться и проводить реформы.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Коррупция, преступность и подрыв доверия к власти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1792613"/>
            <a:ext cx="3170700" cy="17578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Индексы демократии и свободы в регионе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оценки Freedom House и V-Dem для шести стран. Фиксируется тип режима и подчёркиваются различия между наличием выборов и реальной конкуренцией, а также между формальным разделением властей и фактическим контролем исполнительной власти.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различие режимов чаще считывается по институтам (независимость судов, реальная конкуренция), а не только по наличию формальных выборов.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Freedom House; V-Dem (категории по типам режимов, без привязки к конкретной ежегодной шкале).
</a:t>
            </a:r>
            <a:endParaRPr lang="en-US" sz="115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Левые и правые правительства: смена курса без решения базовых проблем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программы без устранения «пружин» кризиса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«Розовая волна» укрепляла социальную политику и расширяла участие бедных слоёв. Но ключевые причины нестабильности — устойчивое неравенство, сырьевая зависимость и слабость институтов — часто оставались неизменными.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спад запускают усталость и запрос на резкость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правых нередко приходило после инфляции, экономического спада и роста преступности. Общество уставало от прежних элит и начинало воспринимать политику как набор обещаний без результата.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поляризации вместо согласования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партии не договариваются о базовых «правилах игры», смена власти становится символом победы над противником, а не обновлением курса. Поляризация растёт быстрее, чем способность государства реформировать систему.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Преступность и недоверие подрывают эффект любой идеологии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слабого верховенства права даже удачные инициативы воспринимаются через призму безопасности и коррупционных рисков. Поэтому электоральные повороты не дают устойчивости без институциональных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Электоральные качели и поляризация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власти действительно происходит чаще, но одновременно снижается согласие по «минимальным» демократическим правилам: кому доверять институтам и как считать результат честным.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побед без укрепления правил усиливает взаимное недоверие. Политическая конкуренция превращается в борьбу за контроль, а не за решения общественных задач.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обобщение результатов выборов в Бразилии, Чили, Колумбии и Перу (без точных долей; демонстрирует чередование блоков и динамику противостояния).
</a:t>
            </a:r>
            <a:endParaRPr lang="en-US" sz="84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атак на институты к проверке на прочность: парадокс устойчивости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Бразилии напряжение росло при Жаире Болсонару: дискуссии о границах полномочий и законности звучали жёстче, а привычная работа институтов сталкивалась с давлением. Важным символом угрозы порядку стали события 8 января 2023 года.
</a:t>
            </a:r>
            <a:endParaRPr lang="en-US" sz="788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шока: почему институты всё же могут «удержать» демократию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всплески противостояния, институции способны сопротивляться попыткам обойти правила. В обоих случаях видна одна мысль: демократия проверяется не лозунгами, а тем, как система возвращает управляемость после кризиса.
</a:t>
            </a:r>
            <a:endParaRPr lang="en-US" sz="798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как сцена конфликта: когда экономика решает за политику
</a:t>
            </a:r>
            <a:pPr algn="l" indent="0" marL="0">
              <a:lnSpc>
                <a:spcPct val="100000"/>
              </a:lnSpc>
              <a:buNone/>
            </a:pPr>
            <a:r>
              <a:rPr lang="en-US" sz="7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Жаркие споры в законодательных органах усиливаются на фоне повторяющихся экономических кризисов, инфляции и долговых проблем. В Аргентине это заметно по тому, как быстро меняется тон публичных дебатов и снижается доверие к государству.
</a:t>
            </a:r>
            <a:endParaRPr lang="en-US" sz="758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 и Бразилия: демократия под давлением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демократию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взаимосвязей институтов и доверия граждан: от независимых «опор» к снижению спроса на авторитарные решения.
</a:t>
            </a:r>
            <a:endParaRPr lang="en-US" sz="1127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влияния: США, Китай и региональные организации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исторически воздействовали на регион через политику безопасности, санкции и поддержку отдельных режимов в период холодной войны; позднее влияние менялось, но сохранялась ставка на безопасность и условия сотрудничества.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Китай стал ключевым торговым партнёром для ряда стран и источником инвестиций в сырьевой сектор и инфраструктуру. От масштаба сделок зависит и политическая манёвренность государств.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OAS, CELAC и MERCOSUR реагируют на кризисы по-разному, однако результат часто упирается в согласие между членами. Чем меньше единства, тем слабее коллективные механизмы воздействия.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9720"/>
            <a:ext cx="3147000" cy="12356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демократических и авторитарных практик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признаки, которые обычно отличают демократию от авторитаризма. Логика проста: разница чаще проявляется в институтах и механизмах власти, а не в красивых лозунгах.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при авторитаризме институты «переподключаются» под интерес действующей власти, и это видно по суду, медиа и реальной оппозиции.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Сопоставительная рамка на основе типологии институтов (Freedom House; V-Dem — как справочные источники подходов).
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Латинская Америка не сводится к одной модели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включает устойчивые демократии, гибридные режимы и жёсткие автократии одновременно. Поэтому одна модель объяснить всё не может: процессы различаются по времени, масштабу и институциональному качеству.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траекторию сильнее всего влияет качество институтов: независимость судов, уровень гражданского контроля и способность государства снижать неравенство. Это определяет, насколько кризисы превращаются в политический слом.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общества на кризисы тоже неодинакова: где протест дополняется требованиями к правилам, там реформы легче закрепляются. Где протест «разрывает» доверие и безопасность, авторитарный ответ становится притягательным.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Латинская Америка — важный пример для анализа демократии: как она укрепляется, ослабевает и иногда превращается в авторитаризм через изменения институтов.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борьба за правила политической игры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 показывает, что одних выборов недостаточно: устойчивость дают независимые суды, свободные СМИ, подотчётная власть и социальная справедливость. Авторитаризм возвращается через кризисы, страх, насилие и подрыв доверия.
</a:t>
            </a:r>
            <a:endParaRPr lang="en-US" sz="9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2026-05-11T13:50:52Z</dcterms:created>
  <dcterms:modified xsi:type="dcterms:W3CDTF">2026-05-11T13:50:52Z</dcterms:modified>
</cp:coreProperties>
</file>