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в английской речи: ключевые аспекты и роль в жизни подростков
</a:t>
            </a:r>
            <a:endParaRPr lang="en-US" sz="274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 гибкий стиль общения современных подростков в английском языке.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социокультурные предпосылки развития неформального английского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социокультурные предпосылки развития неформального английского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возник как результат развития живой устной речи и новых коммуникаций. Массовая культура, интернет и молодежные субкультуры стали главными факторами его формирования и распространения в XXI веке.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— это обиходная речь, используемая между друзьями и близкими, отличающаяся простотой и эмоциональностью выражений.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характеризуется разговорной лексикой, упрощённой грамматикой и частым применением сокращений, придающих живость и непосредственность общению.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лингвистике этот стиль признаётся важной частью языкового развития и отражает изменения в способах межличностного взаимодействия.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неформальный стиль в английском языке?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неформального английского с примерами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неформального английского с примерами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сокращений, например, can’t, don’t, gonna, а также разговорных выражений типа What’s up?, LOL, chill out — все это делает речь естественнее и эмоциональнее.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интонации и выбор слов создают эмоциональную окраску, что видно на примерах переписок подростков с жаргоном и эмодзи, отражающих живое взаимодействие.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8" y="1916405"/>
            <a:ext cx="15637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неформальный английский?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платформах Instagram, TikTok, Snapchat подростки активно используют неформальный стиль для выражения эмоций и обмена личными моментами.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и Telegram служат основными каналами обмена короткими, живыми сообщениями с использованием сленга и эмодзи среди сверстников.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во внеурочной деятельности неформальный стиль поддерживает дружеское общение и быструю реакцию на события внутри группы.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Онлайн-переписка и комментарии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чаты, комментарии на YouTube и коллективные онлайн-проекты способствуют широкому применению непринужденного, разговорного английского.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175" y="1221275"/>
            <a:ext cx="350164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стилей по основным параметрам показывает разницу в лексике, грамматике и использовании элементов вроде эмодзи и сленга.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vs неформальный английский: ключевые различия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отличается большей гибкостью и эмоциональностью, нацелен на непринужденное и быстрое общение.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современного английского,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Молодежный сленг в английском языке: тренды и особенности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выражения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lit, fam и savage отражают эмоциональную насыщенность разговоров подростков. Они обозначают что-то крутое, близких друзей или энергичных людей, что подчёркивает сплочённость группы.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 трансформация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активно адаптирует термины из других культур, например, cringe и flex, меняя их смысл и добавляя новые оттенки на онлайн-платформах и мемах.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возрастные отличия сленга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 варьируется в зависимости от региона и возраста. В российских школьных группах смешиваются англоязычные и местные выражения, что создает уникальные языковые формы.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неформальный стиль в повседневном общении и переписке для выражения себя и поддержания контактов.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неформального английского среди российских школьников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активно применяется там, где важна скорость и эмоциональная близость, при этом в официальных ситуациях его использование ограничено.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Онлайн-опросы российских старшеклассников, 2022-2023 годы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сокращённых форм (I'm, you're, they've) значительно упрощает и ускоряет речь, делая её более живой и естественной для носителей языка.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 встраиваемые вопросы (You know?, Right?) служат для привлечения внимания собеседника и усиления эмоциональной вовлечённости.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Эллипсис проявляется в пропусках слов в вопросах или ответах ('Coming?'), что отражает высокий уровень коммуникационной экономии в разговоре.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неформального английского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нарушения стандартного синтаксиса, инверсии и «грубые» грамматические формы, подчеркивающие неформальный характер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и письменные маркеры в неформальной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эмодзи в передаче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усиливают эмоциональную окраску сообщений, помогая выразить чувства и интонацию, которые трудно передать только словами. Их использование делает переписку более живой и понятной.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сокращения и мессенджер-коды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типа OMG, BRB и ASAP ускоряют коммуникацию и создают неформальную атмосферу. Они стали неотъемлемой частью повседневного общения в цифровой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расширяет границы языка, позволяя быстро распространять новые слова и устойчивые выражения через форумы, блоги и онлайн-игры, что динамично обновляет лексикон молодежи.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на эволюцию неформального английского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Мультикультурные мемы и англицизмы активно проникают в русскоязычную среду, способствуя смешению языков и появлению многообразных кросскультурных языковых явлений.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чужеродных грамматических конструкций и терминов из разных культур стимулирует креативность общения и адаптацию английского языка к цифровому поколению.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неформального сообщения на английском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сообщения, основанная на коммуникативной ситуации и целях общения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оперативное общение способствует установлению эмоционального контакта и сближению участников диалога, облегчая передачу чувств и мыслей.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неформального английского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язык раскрывает индивидуальность и креативность, позволяя подросткам выражать себя в соответствии с современными культурными тенденциями.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ошибок и непонимания возрастает при использовании неформального английского вне привычного круга, что может привести к недоразумениям и социальной изоляции.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несоответствующего стиля в официальных ситуациях снижает профессиональный имидж и препятствует успешной коммуникации в деловой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неформальных выражений и их перевод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Cool — выражение согласия и одобрения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«cool» часто употребляется подростками для обозначения чего-то классного или впечатляющего. В диалогах оно помогает легко показать положительное отношение без формальности.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worries — способ успокоить и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«no worries» означает отсутствие проблем или волнений. Используется для смягчения конфликтных ситуаций и поддержания дружеской атмосферы во время общения.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способствует укреплению групповой идентичности, позволяя подросткам выделяться и ассоциировать себя с определёнными сообществами.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неформального языка ускоряет реакцию на социальные изменения и позволяет выразить принадлежность к актуальным молодежным субкультурам и трендам.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помогает построить доверительные отношения между собеседниками, создавая ощущение близости и взаимопонимания в общении.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функция неформального стиля в англоязычной среде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и массовой культуры в развитии неформального английского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музыки на распространение сленга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популярных исполнителей содержат трендовые выражения и фразы, которые быстро становятся частью повседневной речи молодежи, укрепляя языковые новшества.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и фильмы как источники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сериалы и фильмы внедряют в язык молодежи устойчивые фразы и идиомы, делая их привычными и употребляемыми в разговорной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и онлайн-шоу как платформа для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и ведущих онлайн-шоу распространяет новые слова и понятия, формируя общие языковые стандарты в цифровом пространстве.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«like», «cheat» и «stream» становятся неотъемлемой частью интегрированной лексики российского подростка.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заимствований и интернет-лексики в школьной речи (2000–2023)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английских заимствований отражает усиливающуюся глобализацию и цифровизацию общения среди молодежи.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Онлайн-опросы и лингвистические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«meh», «ugh», «yay» помогают подросткам быстро передать свое эмоциональное состояние без длинных объяснений.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 эмодзи расширяют выразительность цифрового общения, помогая создать насыщенное и эмоционально насыщенное сообщение.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маркеры повышают уровень личного контакта, облегчая понимание настроения и отношения собеседника в переписке.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Интерьективы и эмодзи как инструменты эмоционального окрашивания речи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уместности: границы применения неформального английского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уместности: границы применения неформального английского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английский уместен в общении с друзьями и в интернете, где допускаются сокращения и сленг, что сохраняет живость речи и выражение личности.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документах, экзаменах и деловой переписке необходимо придерживаться формального стиля, иначе ошибки могут негативно повлиять на репутацию и понимание.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неформального стиля в развитии языковой компетентности подростков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английский — важный элемент молодежной коммуникации, раскрывающий культурные и социальные аспекты. Баланс формального и неформального стилей обеспечивает успешное межличностное и профессиональное общение.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2026-05-07T18:06:56Z</dcterms:created>
  <dcterms:modified xsi:type="dcterms:W3CDTF">2026-05-07T18:06:56Z</dcterms:modified>
</cp:coreProperties>
</file>